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1F0F7-ECA2-634C-8AC5-8F7DE5AB8934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0C3AE-7740-914B-AFDB-CDB964167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25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731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44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996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48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760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21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661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23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48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66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193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47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15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BF601EA-0154-98ED-EC20-9F91C3BF9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C55925A-0AB4-9FCF-F782-9E39E5FE1656}"/>
              </a:ext>
            </a:extLst>
          </p:cNvPr>
          <p:cNvSpPr txBox="1"/>
          <p:nvPr/>
        </p:nvSpPr>
        <p:spPr>
          <a:xfrm>
            <a:off x="1823998" y="615317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low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3FE8DB9-1795-4830-948C-6F16BFBE1E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3788472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AFD47436-AB26-E724-0A48-D19046F9D27C}"/>
              </a:ext>
            </a:extLst>
          </p:cNvPr>
          <p:cNvSpPr/>
          <p:nvPr/>
        </p:nvSpPr>
        <p:spPr>
          <a:xfrm>
            <a:off x="1957196" y="3788472"/>
            <a:ext cx="6376575" cy="594000"/>
          </a:xfrm>
          <a:prstGeom prst="wedgeRectCallout">
            <a:avLst>
              <a:gd name="adj1" fmla="val -51572"/>
              <a:gd name="adj2" fmla="val 45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4A115E6-F81F-45A8-C252-181299072C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3082859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72CD2BAD-49FB-AED5-3360-3F08C7527D1A}"/>
              </a:ext>
            </a:extLst>
          </p:cNvPr>
          <p:cNvSpPr/>
          <p:nvPr/>
        </p:nvSpPr>
        <p:spPr>
          <a:xfrm>
            <a:off x="1957196" y="3069445"/>
            <a:ext cx="635532" cy="594000"/>
          </a:xfrm>
          <a:prstGeom prst="wedgeRectCallout">
            <a:avLst>
              <a:gd name="adj1" fmla="val -70041"/>
              <a:gd name="adj2" fmla="val 16734"/>
            </a:avLst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E3535586-8F77-0AC7-4A70-BC2D98248922}"/>
              </a:ext>
            </a:extLst>
          </p:cNvPr>
          <p:cNvSpPr/>
          <p:nvPr/>
        </p:nvSpPr>
        <p:spPr>
          <a:xfrm>
            <a:off x="2715265" y="3066545"/>
            <a:ext cx="1023358" cy="594000"/>
          </a:xfrm>
          <a:prstGeom prst="wedgeRectCallout">
            <a:avLst>
              <a:gd name="adj1" fmla="val -60312"/>
              <a:gd name="adj2" fmla="val -12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低紙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65214A3B-0AB6-94B8-E4B8-E050A4C4AA99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E1B44CE-DCFA-9039-032F-5E442C256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2806" y="597006"/>
            <a:ext cx="596900" cy="596900"/>
          </a:xfrm>
          <a:prstGeom prst="rect">
            <a:avLst/>
          </a:prstGeom>
        </p:spPr>
      </p:pic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8A93684-E941-5E74-E947-4FA939387D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6245" y="597006"/>
            <a:ext cx="596900" cy="596900"/>
          </a:xfrm>
          <a:prstGeom prst="rect">
            <a:avLst/>
          </a:prstGeom>
        </p:spPr>
      </p:pic>
      <p:sp>
        <p:nvSpPr>
          <p:cNvPr id="18" name="円形吹き出し 17">
            <a:extLst>
              <a:ext uri="{FF2B5EF4-FFF2-40B4-BE49-F238E27FC236}">
                <a16:creationId xmlns:a16="http://schemas.microsoft.com/office/drawing/2014/main" id="{71D15E88-10AF-E610-4507-A8871DD50780}"/>
              </a:ext>
            </a:extLst>
          </p:cNvPr>
          <p:cNvSpPr/>
          <p:nvPr/>
        </p:nvSpPr>
        <p:spPr>
          <a:xfrm>
            <a:off x="3537643" y="17147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C37CED5F-7395-A7F4-2608-34A9DBFA4EC5}"/>
              </a:ext>
            </a:extLst>
          </p:cNvPr>
          <p:cNvSpPr/>
          <p:nvPr/>
        </p:nvSpPr>
        <p:spPr>
          <a:xfrm>
            <a:off x="2715265" y="18641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42193618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2023-03-07T05:19:12Z</dcterms:created>
  <dcterms:modified xsi:type="dcterms:W3CDTF">2023-03-07T05:19:40Z</dcterms:modified>
</cp:coreProperties>
</file>