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4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6122"/>
  </p:normalViewPr>
  <p:slideViewPr>
    <p:cSldViewPr snapToGrid="0">
      <p:cViewPr varScale="1">
        <p:scale>
          <a:sx n="96" d="100"/>
          <a:sy n="96" d="100"/>
        </p:scale>
        <p:origin x="170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552DD-4374-4C40-A6A2-706116CE5001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EDDAC-7DC5-6147-9A9E-0A3F0E097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239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066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6173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2420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287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8507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920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8330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7088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9142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398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980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372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2023/3/8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258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405DD66B-C659-FF6D-027D-C3B6005858A6}"/>
              </a:ext>
            </a:extLst>
          </p:cNvPr>
          <p:cNvSpPr/>
          <p:nvPr/>
        </p:nvSpPr>
        <p:spPr>
          <a:xfrm>
            <a:off x="1972363" y="1805584"/>
            <a:ext cx="1877151" cy="596900"/>
          </a:xfrm>
          <a:prstGeom prst="wedgeRectCallout">
            <a:avLst>
              <a:gd name="adj1" fmla="val -57382"/>
              <a:gd name="adj2" fmla="val 4264"/>
            </a:avLst>
          </a:prstGeom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弟強引弱</a:t>
            </a:r>
          </a:p>
        </p:txBody>
      </p:sp>
      <p:sp>
        <p:nvSpPr>
          <p:cNvPr id="24" name="四角形吹き出し 23">
            <a:extLst>
              <a:ext uri="{FF2B5EF4-FFF2-40B4-BE49-F238E27FC236}">
                <a16:creationId xmlns:a16="http://schemas.microsoft.com/office/drawing/2014/main" id="{75C75C80-D478-55D6-EA94-F0ACD7AAEFA4}"/>
              </a:ext>
            </a:extLst>
          </p:cNvPr>
          <p:cNvSpPr/>
          <p:nvPr/>
        </p:nvSpPr>
        <p:spPr>
          <a:xfrm>
            <a:off x="1972363" y="2763824"/>
            <a:ext cx="3325499" cy="645101"/>
          </a:xfrm>
          <a:prstGeom prst="wedgeRectCallout">
            <a:avLst>
              <a:gd name="adj1" fmla="val -55316"/>
              <a:gd name="adj2" fmla="val -12953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起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弓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弟強引弱</a:t>
            </a:r>
          </a:p>
        </p:txBody>
      </p:sp>
      <p:pic>
        <p:nvPicPr>
          <p:cNvPr id="5" name="図 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728ED53-FEE8-E63B-4A38-0B00173EC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397" y="1867457"/>
            <a:ext cx="594000" cy="594000"/>
          </a:xfrm>
          <a:prstGeom prst="rect">
            <a:avLst/>
          </a:prstGeom>
        </p:spPr>
      </p:pic>
      <p:pic>
        <p:nvPicPr>
          <p:cNvPr id="8" name="図 7" descr="白い背景に黒い文字&#10;&#10;低い精度で自動的に生成された説明">
            <a:extLst>
              <a:ext uri="{FF2B5EF4-FFF2-40B4-BE49-F238E27FC236}">
                <a16:creationId xmlns:a16="http://schemas.microsoft.com/office/drawing/2014/main" id="{AA75EE16-A428-9857-BBA7-199734715A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99" y="2814925"/>
            <a:ext cx="594000" cy="594000"/>
          </a:xfrm>
          <a:prstGeom prst="rect">
            <a:avLst/>
          </a:prstGeom>
        </p:spPr>
      </p:pic>
      <p:pic>
        <p:nvPicPr>
          <p:cNvPr id="9" name="図 8" descr="図形, 矢印&#10;&#10;自動的に生成された説明">
            <a:extLst>
              <a:ext uri="{FF2B5EF4-FFF2-40B4-BE49-F238E27FC236}">
                <a16:creationId xmlns:a16="http://schemas.microsoft.com/office/drawing/2014/main" id="{ABC5788C-5787-37CD-253B-727F11414A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397" y="3680515"/>
            <a:ext cx="594000" cy="594000"/>
          </a:xfrm>
          <a:prstGeom prst="rect">
            <a:avLst/>
          </a:prstGeom>
        </p:spPr>
      </p:pic>
      <p:sp>
        <p:nvSpPr>
          <p:cNvPr id="11" name="四角形吹き出し 10">
            <a:extLst>
              <a:ext uri="{FF2B5EF4-FFF2-40B4-BE49-F238E27FC236}">
                <a16:creationId xmlns:a16="http://schemas.microsoft.com/office/drawing/2014/main" id="{AD4EF147-D828-978F-3387-2971239D8D18}"/>
              </a:ext>
            </a:extLst>
          </p:cNvPr>
          <p:cNvSpPr/>
          <p:nvPr/>
        </p:nvSpPr>
        <p:spPr>
          <a:xfrm>
            <a:off x="1972363" y="3674647"/>
            <a:ext cx="3677723" cy="645101"/>
          </a:xfrm>
          <a:prstGeom prst="wedgeRectCallout">
            <a:avLst>
              <a:gd name="adj1" fmla="val -53120"/>
              <a:gd name="adj2" fmla="val -10118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写考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弓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弟強引弱</a:t>
            </a:r>
          </a:p>
        </p:txBody>
      </p:sp>
      <p:sp>
        <p:nvSpPr>
          <p:cNvPr id="6" name="フローチャート: 代替処理 5">
            <a:extLst>
              <a:ext uri="{FF2B5EF4-FFF2-40B4-BE49-F238E27FC236}">
                <a16:creationId xmlns:a16="http://schemas.microsoft.com/office/drawing/2014/main" id="{717FA4BA-07F5-6FD6-ED42-78F8BC76581A}"/>
              </a:ext>
            </a:extLst>
          </p:cNvPr>
          <p:cNvSpPr/>
          <p:nvPr/>
        </p:nvSpPr>
        <p:spPr>
          <a:xfrm>
            <a:off x="904603" y="1764935"/>
            <a:ext cx="894254" cy="803950"/>
          </a:xfrm>
          <a:prstGeom prst="flowChartAlternateProcess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ED39C49C-9357-3971-32D1-41FDDAB13C89}"/>
              </a:ext>
            </a:extLst>
          </p:cNvPr>
          <p:cNvSpPr/>
          <p:nvPr/>
        </p:nvSpPr>
        <p:spPr>
          <a:xfrm>
            <a:off x="258329" y="1470388"/>
            <a:ext cx="871970" cy="6965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部首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31886B4-163D-7E00-0719-CC95E593FECB}"/>
              </a:ext>
            </a:extLst>
          </p:cNvPr>
          <p:cNvSpPr txBox="1"/>
          <p:nvPr/>
        </p:nvSpPr>
        <p:spPr>
          <a:xfrm>
            <a:off x="1823998" y="615317"/>
            <a:ext cx="2493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younger brother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6397D7A-823A-AAD0-6732-2274952D1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0F48E63-42FA-B7EB-E915-9238E712E8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0497" y="4603934"/>
            <a:ext cx="596900" cy="596900"/>
          </a:xfrm>
          <a:prstGeom prst="rect">
            <a:avLst/>
          </a:prstGeom>
        </p:spPr>
      </p:pic>
      <p:sp>
        <p:nvSpPr>
          <p:cNvPr id="3" name="四角形吹き出し 2">
            <a:extLst>
              <a:ext uri="{FF2B5EF4-FFF2-40B4-BE49-F238E27FC236}">
                <a16:creationId xmlns:a16="http://schemas.microsoft.com/office/drawing/2014/main" id="{794CE141-0DAB-0DD5-A095-75EEA4FDAF46}"/>
              </a:ext>
            </a:extLst>
          </p:cNvPr>
          <p:cNvSpPr/>
          <p:nvPr/>
        </p:nvSpPr>
        <p:spPr>
          <a:xfrm>
            <a:off x="1972363" y="4585470"/>
            <a:ext cx="9346921" cy="1107407"/>
          </a:xfrm>
          <a:prstGeom prst="wedgeRectCallout">
            <a:avLst>
              <a:gd name="adj1" fmla="val -52177"/>
              <a:gd name="adj2" fmla="val -28976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半南来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送説弟料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前道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首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/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⺷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洋着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Times New Roman (本文のフォント - コンプレ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豆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短頭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Times New Roman (本文のフォント - コンプレ"/>
              </a:rPr>
              <a:t>[⺌]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堂光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火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火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秋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[</a:t>
            </a:r>
            <a:r>
              <a:rPr kumimoji="1" lang="ja-JP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金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]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金</a:t>
            </a: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D Digi Kyokasho N-R" panose="02020400000000000000" pitchFamily="49" charset="-128"/>
                <a:ea typeface="UD Digi Kyokasho N-R" panose="02020400000000000000" pitchFamily="49" charset="-128"/>
                <a:cs typeface="+mn-cs"/>
              </a:rPr>
              <a:t>銀</a:t>
            </a:r>
          </a:p>
        </p:txBody>
      </p:sp>
    </p:spTree>
    <p:extLst>
      <p:ext uri="{BB962C8B-B14F-4D97-AF65-F5344CB8AC3E}">
        <p14:creationId xmlns:p14="http://schemas.microsoft.com/office/powerpoint/2010/main" val="203576934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Digi Kyokasho N-R</vt:lpstr>
      <vt:lpstr>Yu Gothic</vt:lpstr>
      <vt:lpstr>Yu Gothic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2023-03-08T02:29:45Z</dcterms:created>
  <dcterms:modified xsi:type="dcterms:W3CDTF">2023-03-08T02:30:07Z</dcterms:modified>
</cp:coreProperties>
</file>