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061"/>
  </p:normalViewPr>
  <p:slideViewPr>
    <p:cSldViewPr snapToGrid="0">
      <p:cViewPr varScale="1">
        <p:scale>
          <a:sx n="105" d="100"/>
          <a:sy n="105" d="100"/>
        </p:scale>
        <p:origin x="1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B9AAB-61E1-CC41-BA1E-52E16369C63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2EC0C-6C9A-2340-A007-DCDB455E87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15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4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834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288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127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71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73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17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28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31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99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10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22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85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4441" y="1928306"/>
            <a:ext cx="1833377" cy="596900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四国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回図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4" name="図 13" descr="図形&#10;&#10;自動的に生成された説明">
            <a:extLst>
              <a:ext uri="{FF2B5EF4-FFF2-40B4-BE49-F238E27FC236}">
                <a16:creationId xmlns:a16="http://schemas.microsoft.com/office/drawing/2014/main" id="{B80870E7-C6C3-D143-704A-0444A28C7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860" y="1912611"/>
            <a:ext cx="596900" cy="5969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8D7313-16B0-9669-EEEC-761118991D11}"/>
              </a:ext>
            </a:extLst>
          </p:cNvPr>
          <p:cNvSpPr txBox="1"/>
          <p:nvPr/>
        </p:nvSpPr>
        <p:spPr>
          <a:xfrm>
            <a:off x="1823998" y="615317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drawing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AF6B363F-3CE9-B5D3-2D57-4E2BCEA3A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B955030-AB05-D857-28F2-7FE26044FB64}"/>
              </a:ext>
            </a:extLst>
          </p:cNvPr>
          <p:cNvSpPr/>
          <p:nvPr/>
        </p:nvSpPr>
        <p:spPr>
          <a:xfrm>
            <a:off x="1931628" y="3521221"/>
            <a:ext cx="1498180" cy="645101"/>
          </a:xfrm>
          <a:prstGeom prst="wedgeRectCallout">
            <a:avLst>
              <a:gd name="adj1" fmla="val -60537"/>
              <a:gd name="adj2" fmla="val -2025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区図</a:t>
            </a:r>
          </a:p>
        </p:txBody>
      </p:sp>
      <p:pic>
        <p:nvPicPr>
          <p:cNvPr id="16" name="図 1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4CC07F8-5940-0F2C-A2DE-C225ED9B1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627" y="3545322"/>
            <a:ext cx="596900" cy="596900"/>
          </a:xfrm>
          <a:prstGeom prst="rect">
            <a:avLst/>
          </a:prstGeom>
        </p:spPr>
      </p:pic>
      <p:pic>
        <p:nvPicPr>
          <p:cNvPr id="17" name="図 1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15268F0-84ED-806A-7663-416E7627DC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860" y="2746603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D279B57B-E777-8112-49BF-F09F12B52956}"/>
              </a:ext>
            </a:extLst>
          </p:cNvPr>
          <p:cNvSpPr/>
          <p:nvPr/>
        </p:nvSpPr>
        <p:spPr>
          <a:xfrm>
            <a:off x="1931628" y="2734737"/>
            <a:ext cx="1866143" cy="596900"/>
          </a:xfrm>
          <a:prstGeom prst="wedgeRectCallout">
            <a:avLst>
              <a:gd name="adj1" fmla="val -65747"/>
              <a:gd name="adj2" fmla="val -154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菜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図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)</a:t>
            </a: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419DBB79-98EF-6D00-B325-0FE7317CCD98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7065A7C-EF2C-15E1-FA56-DC755B247F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556" y="617551"/>
            <a:ext cx="596900" cy="596900"/>
          </a:xfrm>
          <a:prstGeom prst="rect">
            <a:avLst/>
          </a:prstGeom>
        </p:spPr>
      </p:pic>
      <p:pic>
        <p:nvPicPr>
          <p:cNvPr id="10" name="図 9" descr="記号, 挿絵 が含まれている画像&#10;&#10;自動的に生成された説明">
            <a:extLst>
              <a:ext uri="{FF2B5EF4-FFF2-40B4-BE49-F238E27FC236}">
                <a16:creationId xmlns:a16="http://schemas.microsoft.com/office/drawing/2014/main" id="{174AB7DE-AAB4-342D-754E-FD503C346A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2788" y="617551"/>
            <a:ext cx="596900" cy="596900"/>
          </a:xfrm>
          <a:prstGeom prst="rect">
            <a:avLst/>
          </a:prstGeom>
        </p:spPr>
      </p:pic>
      <p:sp>
        <p:nvSpPr>
          <p:cNvPr id="11" name="円形吹き出し 10">
            <a:extLst>
              <a:ext uri="{FF2B5EF4-FFF2-40B4-BE49-F238E27FC236}">
                <a16:creationId xmlns:a16="http://schemas.microsoft.com/office/drawing/2014/main" id="{B0EBE496-8A86-FE53-D641-8B1681C8DE9E}"/>
              </a:ext>
            </a:extLst>
          </p:cNvPr>
          <p:cNvSpPr/>
          <p:nvPr/>
        </p:nvSpPr>
        <p:spPr>
          <a:xfrm>
            <a:off x="4562487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33086443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2023-03-08T01:57:21Z</dcterms:created>
  <dcterms:modified xsi:type="dcterms:W3CDTF">2023-03-08T01:57:46Z</dcterms:modified>
</cp:coreProperties>
</file>