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252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11CFC-C7FB-E046-A843-A82968D89E6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4E2DE-7C2B-2541-BC8A-B79F0BDFF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93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11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53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59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59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17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783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393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01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70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08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05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21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26700" y="1841968"/>
            <a:ext cx="704218" cy="596900"/>
          </a:xfrm>
          <a:prstGeom prst="wedgeRectCallout">
            <a:avLst>
              <a:gd name="adj1" fmla="val -62498"/>
              <a:gd name="adj2" fmla="val 449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5B2C971-C2D0-2193-364C-32D82B87A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730" y="1819747"/>
            <a:ext cx="596900" cy="596900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763657C-F277-178C-0790-274ACA7D2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4196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7BE5882E-B4BB-45DE-45C5-5963D790FADB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EA810EF5-625B-DC51-4614-3C46B1E6CEE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8D5364-5FBE-6B03-3356-0B8557DE1495}"/>
              </a:ext>
            </a:extLst>
          </p:cNvPr>
          <p:cNvSpPr/>
          <p:nvPr/>
        </p:nvSpPr>
        <p:spPr>
          <a:xfrm>
            <a:off x="1904530" y="2577083"/>
            <a:ext cx="1036633" cy="596900"/>
          </a:xfrm>
          <a:prstGeom prst="wedgeRectCallout">
            <a:avLst>
              <a:gd name="adj1" fmla="val -58551"/>
              <a:gd name="adj2" fmla="val -40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物特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CC0A3CC-F364-7B25-7B37-12F4F892D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887" y="2577083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497FD1C1-7379-CE61-FA21-4E97BABA88EE}"/>
              </a:ext>
            </a:extLst>
          </p:cNvPr>
          <p:cNvSpPr/>
          <p:nvPr/>
        </p:nvSpPr>
        <p:spPr>
          <a:xfrm>
            <a:off x="4257152" y="1818560"/>
            <a:ext cx="6540644" cy="1308989"/>
          </a:xfrm>
          <a:prstGeom prst="wedgeRectCallout">
            <a:avLst>
              <a:gd name="adj1" fmla="val -52304"/>
              <a:gd name="adj2" fmla="val -299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2A5300D-DEC2-AE1D-849D-F0A2A2838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9514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5F3D82-E396-B4E0-4722-51370D40296E}"/>
              </a:ext>
            </a:extLst>
          </p:cNvPr>
          <p:cNvSpPr txBox="1"/>
          <p:nvPr/>
        </p:nvSpPr>
        <p:spPr>
          <a:xfrm>
            <a:off x="1823998" y="615317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thing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8" name="図 17" descr="図形&#10;&#10;自動的に生成された説明">
            <a:extLst>
              <a:ext uri="{FF2B5EF4-FFF2-40B4-BE49-F238E27FC236}">
                <a16:creationId xmlns:a16="http://schemas.microsoft.com/office/drawing/2014/main" id="{189F9F33-0186-96C0-6EC5-2FDC70DA41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9730" y="3566096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A55A0CF1-1BB4-F8B7-6F4E-2332B2A3C8CF}"/>
              </a:ext>
            </a:extLst>
          </p:cNvPr>
          <p:cNvSpPr/>
          <p:nvPr/>
        </p:nvSpPr>
        <p:spPr>
          <a:xfrm>
            <a:off x="4246686" y="3626823"/>
            <a:ext cx="7801152" cy="1047137"/>
          </a:xfrm>
          <a:prstGeom prst="wedgeRectCallout">
            <a:avLst>
              <a:gd name="adj1" fmla="val -52787"/>
              <a:gd name="adj2" fmla="val -30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pic>
        <p:nvPicPr>
          <p:cNvPr id="20" name="図 19" descr="図形, 矢印&#10;&#10;自動的に生成された説明">
            <a:extLst>
              <a:ext uri="{FF2B5EF4-FFF2-40B4-BE49-F238E27FC236}">
                <a16:creationId xmlns:a16="http://schemas.microsoft.com/office/drawing/2014/main" id="{DA4A2A8A-BF5F-4DC2-0E67-7F4417B256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830" y="4312416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04DFA580-CB9E-99EA-3C27-21864C671E42}"/>
              </a:ext>
            </a:extLst>
          </p:cNvPr>
          <p:cNvSpPr/>
          <p:nvPr/>
        </p:nvSpPr>
        <p:spPr>
          <a:xfrm>
            <a:off x="1904530" y="3566096"/>
            <a:ext cx="1237278" cy="596900"/>
          </a:xfrm>
          <a:prstGeom prst="wedgeRectCallout">
            <a:avLst>
              <a:gd name="adj1" fmla="val -60121"/>
              <a:gd name="adj2" fmla="val -66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物場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33ED88F-2AAF-1670-73AF-EAEF53A924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289" y="3540926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6F2FE4CD-24DA-049D-87C8-91BF2646C00C}"/>
              </a:ext>
            </a:extLst>
          </p:cNvPr>
          <p:cNvSpPr/>
          <p:nvPr/>
        </p:nvSpPr>
        <p:spPr>
          <a:xfrm>
            <a:off x="1904530" y="4312416"/>
            <a:ext cx="1237278" cy="596900"/>
          </a:xfrm>
          <a:prstGeom prst="wedgeRectCallout">
            <a:avLst>
              <a:gd name="adj1" fmla="val -60121"/>
              <a:gd name="adj2" fmla="val -66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物場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4197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2023-03-08T06:41:44Z</dcterms:created>
  <dcterms:modified xsi:type="dcterms:W3CDTF">2023-03-08T06:42:03Z</dcterms:modified>
</cp:coreProperties>
</file>