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2177"/>
  </p:normalViewPr>
  <p:slideViewPr>
    <p:cSldViewPr snapToGrid="0">
      <p:cViewPr varScale="1">
        <p:scale>
          <a:sx n="117" d="100"/>
          <a:sy n="117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3D8E0-1861-6243-B10D-F69AD2D13975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0875A-C93E-D14A-B0CD-24E204BE9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19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93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01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90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72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2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57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42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54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76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17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45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78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77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2" y="2608744"/>
            <a:ext cx="1010523" cy="596900"/>
          </a:xfrm>
          <a:prstGeom prst="wedgeRectCallout">
            <a:avLst>
              <a:gd name="adj1" fmla="val -68829"/>
              <a:gd name="adj2" fmla="val -1595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短知</a:t>
            </a:r>
          </a:p>
        </p:txBody>
      </p:sp>
      <p:pic>
        <p:nvPicPr>
          <p:cNvPr id="16" name="図 15" descr="挿絵, 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54BD3AF8-4939-44BC-7F3D-C73737C41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93" y="1860081"/>
            <a:ext cx="596900" cy="596900"/>
          </a:xfrm>
          <a:prstGeom prst="rect">
            <a:avLst/>
          </a:prstGeom>
        </p:spPr>
      </p:pic>
      <p:pic>
        <p:nvPicPr>
          <p:cNvPr id="24" name="図 23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9D3A6D44-D0DA-0F89-5FB8-4881C22A4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52128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275C1393-BC83-E161-EC98-FC7A8E44004A}"/>
              </a:ext>
            </a:extLst>
          </p:cNvPr>
          <p:cNvSpPr/>
          <p:nvPr/>
        </p:nvSpPr>
        <p:spPr>
          <a:xfrm>
            <a:off x="1995292" y="1843183"/>
            <a:ext cx="1053372" cy="608771"/>
          </a:xfrm>
          <a:prstGeom prst="wedgeRectCallout">
            <a:avLst>
              <a:gd name="adj1" fmla="val -62584"/>
              <a:gd name="adj2" fmla="val 131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医族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0" name="図 2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06E41E3-8C06-4735-5A11-F535DBE07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2926" y="1813864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C261D3EB-E246-FF0F-72FC-3223E54F0ECE}"/>
              </a:ext>
            </a:extLst>
          </p:cNvPr>
          <p:cNvSpPr/>
          <p:nvPr/>
        </p:nvSpPr>
        <p:spPr>
          <a:xfrm>
            <a:off x="4120658" y="1860081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C15F978F-E80F-0260-3C9E-BB2B6556F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26" y="30631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1EF9F32C-4800-AD95-FFAD-7C1572ED502A}"/>
              </a:ext>
            </a:extLst>
          </p:cNvPr>
          <p:cNvSpPr/>
          <p:nvPr/>
        </p:nvSpPr>
        <p:spPr>
          <a:xfrm>
            <a:off x="4124405" y="3028155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96678F67-6D71-24EC-B0D3-7806ABA10ED0}"/>
              </a:ext>
            </a:extLst>
          </p:cNvPr>
          <p:cNvSpPr/>
          <p:nvPr/>
        </p:nvSpPr>
        <p:spPr>
          <a:xfrm>
            <a:off x="5730195" y="2995649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324F90FB-7079-8F56-0829-771558B6A170}"/>
              </a:ext>
            </a:extLst>
          </p:cNvPr>
          <p:cNvSpPr/>
          <p:nvPr/>
        </p:nvSpPr>
        <p:spPr>
          <a:xfrm>
            <a:off x="1995292" y="3888338"/>
            <a:ext cx="2679947" cy="1199856"/>
          </a:xfrm>
          <a:prstGeom prst="wedgeRectCallout">
            <a:avLst>
              <a:gd name="adj1" fmla="val -60504"/>
              <a:gd name="adj2" fmla="val -333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36" name="四角形吹き出し 35">
            <a:extLst>
              <a:ext uri="{FF2B5EF4-FFF2-40B4-BE49-F238E27FC236}">
                <a16:creationId xmlns:a16="http://schemas.microsoft.com/office/drawing/2014/main" id="{48101868-B7EF-FDA7-BDD4-BB16D7434162}"/>
              </a:ext>
            </a:extLst>
          </p:cNvPr>
          <p:cNvSpPr/>
          <p:nvPr/>
        </p:nvSpPr>
        <p:spPr>
          <a:xfrm>
            <a:off x="4808983" y="3897046"/>
            <a:ext cx="6597559" cy="1489447"/>
          </a:xfrm>
          <a:prstGeom prst="wedgeRectCallout">
            <a:avLst>
              <a:gd name="adj1" fmla="val -51399"/>
              <a:gd name="adj2" fmla="val -197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B6C2AB77-C714-5242-80E4-2026E7733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93" y="3888338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C00BDD-CAF8-3161-D99A-7FCF5952B47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know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6A1AC9-91A2-BEB3-5408-B0EAEA3A56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37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2023-03-09T00:54:09Z</dcterms:created>
  <dcterms:modified xsi:type="dcterms:W3CDTF">2023-03-09T00:54:32Z</dcterms:modified>
</cp:coreProperties>
</file>