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4762"/>
  </p:normalViewPr>
  <p:slideViewPr>
    <p:cSldViewPr snapToGrid="0">
      <p:cViewPr varScale="1">
        <p:scale>
          <a:sx n="94" d="100"/>
          <a:sy n="94" d="100"/>
        </p:scale>
        <p:origin x="1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21BB7-FC94-BA43-AC44-C3246E9582F7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4825C-8D63-DE4A-8F07-BA2A8740EC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650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39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90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55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53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00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1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06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065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55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69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02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65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57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5168DC2-8124-637C-3BB7-D5DA40658009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66315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</a:p>
        </p:txBody>
      </p:sp>
      <p:pic>
        <p:nvPicPr>
          <p:cNvPr id="10" name="図 9" descr="チェアー, 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79D42EB-C79A-8537-B8CB-095D2946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B637AA7-EE07-83A8-9D49-9855433A4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0FD94D-EFC1-48B2-85A7-94638109334A}"/>
              </a:ext>
            </a:extLst>
          </p:cNvPr>
          <p:cNvSpPr txBox="1"/>
          <p:nvPr/>
        </p:nvSpPr>
        <p:spPr>
          <a:xfrm>
            <a:off x="1823998" y="615317"/>
            <a:ext cx="256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long, eldest, chief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6B6B29C-83C8-4F89-E5A3-EB6DE0642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57" y="2734447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7F257E9-19BF-AFCB-747C-379894BAAE04}"/>
              </a:ext>
            </a:extLst>
          </p:cNvPr>
          <p:cNvSpPr/>
          <p:nvPr/>
        </p:nvSpPr>
        <p:spPr>
          <a:xfrm>
            <a:off x="1983273" y="2734447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CCDDA58-3B8B-9A0F-E8AF-EBF33FF5E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512" y="348048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35515BA-57F8-1D27-B5ED-B2C1CDB747D8}"/>
              </a:ext>
            </a:extLst>
          </p:cNvPr>
          <p:cNvSpPr/>
          <p:nvPr/>
        </p:nvSpPr>
        <p:spPr>
          <a:xfrm>
            <a:off x="1970383" y="3453758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3" name="図 2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18B76C68-C586-3360-A7C3-404D03C1F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8517" y="615317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737084F5-44B8-AB83-C03E-2592FFBDBF27}"/>
              </a:ext>
            </a:extLst>
          </p:cNvPr>
          <p:cNvSpPr/>
          <p:nvPr/>
        </p:nvSpPr>
        <p:spPr>
          <a:xfrm>
            <a:off x="443028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8724263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2023-03-09T08:09:36Z</dcterms:created>
  <dcterms:modified xsi:type="dcterms:W3CDTF">2023-03-09T08:10:00Z</dcterms:modified>
</cp:coreProperties>
</file>