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3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905"/>
  </p:normalViewPr>
  <p:slideViewPr>
    <p:cSldViewPr snapToGrid="0">
      <p:cViewPr varScale="1">
        <p:scale>
          <a:sx n="117" d="100"/>
          <a:sy n="117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BFC6D-54D8-E94F-A8F3-4954953F2D12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1284B-28AF-9245-8D7C-506283A641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3206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汪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柱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097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26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06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21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657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958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6002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756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753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16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324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56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857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AB079D8-85F5-5478-F552-B401723A1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00" y="1883154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2762915" cy="596900"/>
          </a:xfrm>
          <a:prstGeom prst="wedgeRectCallout">
            <a:avLst>
              <a:gd name="adj1" fmla="val -54349"/>
              <a:gd name="adj2" fmla="val 999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海洗注洋池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89D482-7244-1A00-1A0B-A3CE79ABB903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pour, focus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08132DA-724B-3418-FC47-8ED901716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3FECF5DC-43CE-5C28-A357-5897C869A41E}"/>
              </a:ext>
            </a:extLst>
          </p:cNvPr>
          <p:cNvSpPr/>
          <p:nvPr/>
        </p:nvSpPr>
        <p:spPr>
          <a:xfrm>
            <a:off x="1914441" y="3522872"/>
            <a:ext cx="1906595" cy="546486"/>
          </a:xfrm>
          <a:prstGeom prst="wedgeRectCallout">
            <a:avLst>
              <a:gd name="adj1" fmla="val -55437"/>
              <a:gd name="adj2" fmla="val -122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主住注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76A9CFC2-E1BE-3B3B-B577-23CD8633C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10" y="2716561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05E896ED-24C6-419B-07AE-1371FFB00D28}"/>
              </a:ext>
            </a:extLst>
          </p:cNvPr>
          <p:cNvSpPr/>
          <p:nvPr/>
        </p:nvSpPr>
        <p:spPr>
          <a:xfrm>
            <a:off x="2734447" y="2738229"/>
            <a:ext cx="7836878" cy="596900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図 11" descr="家具, 座席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BFA06415-8E42-D53F-1FAD-F7232BFD5C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210" y="3461137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C3D3557F-F6D0-5924-05AC-C027666502AC}"/>
              </a:ext>
            </a:extLst>
          </p:cNvPr>
          <p:cNvSpPr/>
          <p:nvPr/>
        </p:nvSpPr>
        <p:spPr>
          <a:xfrm>
            <a:off x="1914441" y="2738228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3332B81-6E83-816C-841A-5674E5CC4EB7}"/>
              </a:ext>
            </a:extLst>
          </p:cNvPr>
          <p:cNvSpPr txBox="1"/>
          <p:nvPr/>
        </p:nvSpPr>
        <p:spPr>
          <a:xfrm>
            <a:off x="9042400" y="371585"/>
            <a:ext cx="2689271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9" name="図 18" descr="家具, 座席, 椅子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E06FC1CC-EAD4-1CC4-47CC-37B24613F3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01873" y="534800"/>
            <a:ext cx="596900" cy="5969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DC628FA-4086-5073-2DB3-79D297A8C7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15759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9791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2023-03-08T02:36:28Z</dcterms:created>
  <dcterms:modified xsi:type="dcterms:W3CDTF">2023-03-08T02:36:55Z</dcterms:modified>
</cp:coreProperties>
</file>