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415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1DCBF-3B45-BA4A-9908-4471E880C71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0BA65-BDD6-5246-93BD-29BB18E770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45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央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795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237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99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428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044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86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19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01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2562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68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56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7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26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EB91B31-56B4-964B-8585-B94AA5BD1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888" y="189457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2399314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茶菜英薬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4501539" y="1911463"/>
            <a:ext cx="647644" cy="596900"/>
          </a:xfrm>
          <a:prstGeom prst="wedgeRectCallout">
            <a:avLst>
              <a:gd name="adj1" fmla="val -73999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5138E1-7503-5D4B-9034-70CBB5E26A60}"/>
              </a:ext>
            </a:extLst>
          </p:cNvPr>
          <p:cNvSpPr txBox="1"/>
          <p:nvPr/>
        </p:nvSpPr>
        <p:spPr>
          <a:xfrm>
            <a:off x="1823998" y="615317"/>
            <a:ext cx="111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superb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712C539-9522-2617-659D-C4906F326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159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C0058763-8CA3-A36D-1692-BE5BAA0A3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88" y="355501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8DB6FB67-7BFE-AD78-A99D-0847F63A691D}"/>
              </a:ext>
            </a:extLst>
          </p:cNvPr>
          <p:cNvSpPr/>
          <p:nvPr/>
        </p:nvSpPr>
        <p:spPr>
          <a:xfrm>
            <a:off x="1947447" y="3561856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DEAF9E33-5AB8-6CEE-52E0-4A7FA70B2D01}"/>
              </a:ext>
            </a:extLst>
          </p:cNvPr>
          <p:cNvSpPr/>
          <p:nvPr/>
        </p:nvSpPr>
        <p:spPr>
          <a:xfrm>
            <a:off x="3526361" y="3530826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3" name="図 22" descr="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839CFFF-C986-86E6-A13F-181AC9C5C5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2727375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3DC35112-338F-7C25-819A-4430E30F3F4D}"/>
              </a:ext>
            </a:extLst>
          </p:cNvPr>
          <p:cNvSpPr/>
          <p:nvPr/>
        </p:nvSpPr>
        <p:spPr>
          <a:xfrm>
            <a:off x="1947447" y="2727375"/>
            <a:ext cx="1119217" cy="596900"/>
          </a:xfrm>
          <a:prstGeom prst="wedgeRectCallout">
            <a:avLst>
              <a:gd name="adj1" fmla="val -58973"/>
              <a:gd name="adj2" fmla="val 89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英映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" name="図 2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9CCD6D7-C5F7-E51E-CC84-734CC385F0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1721" y="590550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0FCC04A4-8A4A-E51C-8153-E39545381B36}"/>
              </a:ext>
            </a:extLst>
          </p:cNvPr>
          <p:cNvSpPr/>
          <p:nvPr/>
        </p:nvSpPr>
        <p:spPr>
          <a:xfrm>
            <a:off x="3290134" y="169269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49B4BA-60B9-5508-4422-74D8B81262D9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D4D864B-1E8B-18DC-BB77-2BBF8B243F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36623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941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27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2023-03-08T03:57:51Z</dcterms:created>
  <dcterms:modified xsi:type="dcterms:W3CDTF">2023-03-08T04:15:52Z</dcterms:modified>
</cp:coreProperties>
</file>