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408"/>
  </p:normalViewPr>
  <p:slideViewPr>
    <p:cSldViewPr snapToGrid="0">
      <p:cViewPr varScale="1">
        <p:scale>
          <a:sx n="115" d="100"/>
          <a:sy n="115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2F761-874D-F247-9482-5C94676410B8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FF582-1414-3B4F-9CEE-8699FBC286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9284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報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840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53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65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77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168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15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3223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091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71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42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456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22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43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37776" y="1818301"/>
            <a:ext cx="1482758" cy="596900"/>
          </a:xfrm>
          <a:prstGeom prst="wedgeRectCallout">
            <a:avLst>
              <a:gd name="adj1" fmla="val -59123"/>
              <a:gd name="adj2" fmla="val 664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3590181" y="1818301"/>
            <a:ext cx="626219" cy="604584"/>
          </a:xfrm>
          <a:prstGeom prst="wedgeRectCallout">
            <a:avLst>
              <a:gd name="adj1" fmla="val -72549"/>
              <a:gd name="adj2" fmla="val 689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207F68-6007-3280-9A2C-75291F0EB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05" y="1884468"/>
            <a:ext cx="56349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フローチャート: 代替処理 11">
            <a:extLst>
              <a:ext uri="{FF2B5EF4-FFF2-40B4-BE49-F238E27FC236}">
                <a16:creationId xmlns:a16="http://schemas.microsoft.com/office/drawing/2014/main" id="{0C66E095-6C7B-E38E-7F05-7C5BD98C7E9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598CCAC4-2244-44B1-73C0-54FADC031DF5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E99FE07-8418-B6AE-4EEA-CBBCAF44827B}"/>
              </a:ext>
            </a:extLst>
          </p:cNvPr>
          <p:cNvSpPr/>
          <p:nvPr/>
        </p:nvSpPr>
        <p:spPr>
          <a:xfrm>
            <a:off x="1937776" y="2559620"/>
            <a:ext cx="617989" cy="596900"/>
          </a:xfrm>
          <a:prstGeom prst="wedgeRectCallout">
            <a:avLst>
              <a:gd name="adj1" fmla="val -70944"/>
              <a:gd name="adj2" fmla="val -75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有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99EEE61-2F5F-7927-09B7-DFA2520DB33C}"/>
              </a:ext>
            </a:extLst>
          </p:cNvPr>
          <p:cNvSpPr/>
          <p:nvPr/>
        </p:nvSpPr>
        <p:spPr>
          <a:xfrm>
            <a:off x="2709648" y="2559620"/>
            <a:ext cx="1032619" cy="608332"/>
          </a:xfrm>
          <a:prstGeom prst="wedgeRectCallout">
            <a:avLst>
              <a:gd name="adj1" fmla="val -62884"/>
              <a:gd name="adj2" fmla="val 966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</a:p>
        </p:txBody>
      </p:sp>
      <p:pic>
        <p:nvPicPr>
          <p:cNvPr id="17" name="図 1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0094C92-B571-E4FB-8931-B45D6BE48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05" y="2556596"/>
            <a:ext cx="596900" cy="5969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E143402-2B68-DBBE-9D3A-C51A2861883D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clothes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DA31D2A-9E30-9CFB-58C8-A90D057D8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6" name="図 1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63C20BE-989A-B4D4-9CC1-D2A16389D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005" y="2532317"/>
            <a:ext cx="596900" cy="596900"/>
          </a:xfrm>
          <a:prstGeom prst="rect">
            <a:avLst/>
          </a:prstGeom>
        </p:spPr>
      </p:pic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2849C1A-345B-11E3-37C7-C3BFE9CA05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05" y="1776509"/>
            <a:ext cx="594000" cy="5940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0D6E80D8-CC86-8348-D305-0D008C999CC8}"/>
              </a:ext>
            </a:extLst>
          </p:cNvPr>
          <p:cNvSpPr/>
          <p:nvPr/>
        </p:nvSpPr>
        <p:spPr>
          <a:xfrm>
            <a:off x="5696976" y="1722601"/>
            <a:ext cx="3587417" cy="649768"/>
          </a:xfrm>
          <a:prstGeom prst="wedgeRectCallout">
            <a:avLst>
              <a:gd name="adj1" fmla="val -54492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朝服明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55803A20-B590-6786-C919-990E74E4DA56}"/>
              </a:ext>
            </a:extLst>
          </p:cNvPr>
          <p:cNvSpPr/>
          <p:nvPr/>
        </p:nvSpPr>
        <p:spPr>
          <a:xfrm>
            <a:off x="5697314" y="2523488"/>
            <a:ext cx="6206820" cy="1517109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3" name="図 22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E79C91EE-ACF5-689E-342C-7834A09C65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905" y="3476805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2A6B481B-E320-268C-5467-AA920D18D104}"/>
              </a:ext>
            </a:extLst>
          </p:cNvPr>
          <p:cNvSpPr/>
          <p:nvPr/>
        </p:nvSpPr>
        <p:spPr>
          <a:xfrm>
            <a:off x="1900454" y="3429000"/>
            <a:ext cx="655312" cy="649768"/>
          </a:xfrm>
          <a:prstGeom prst="wedgeRectCallout">
            <a:avLst>
              <a:gd name="adj1" fmla="val -65655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服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043AD2EC-670F-7724-614F-0BDF26623715}"/>
              </a:ext>
            </a:extLst>
          </p:cNvPr>
          <p:cNvSpPr/>
          <p:nvPr/>
        </p:nvSpPr>
        <p:spPr>
          <a:xfrm>
            <a:off x="1909655" y="4268467"/>
            <a:ext cx="674229" cy="596900"/>
          </a:xfrm>
          <a:prstGeom prst="wedgeRectCallout">
            <a:avLst>
              <a:gd name="adj1" fmla="val -63349"/>
              <a:gd name="adj2" fmla="val 1614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友</a:t>
            </a:r>
          </a:p>
        </p:txBody>
      </p:sp>
      <p:pic>
        <p:nvPicPr>
          <p:cNvPr id="26" name="図 25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33667FB3-1104-0F9E-F974-C13C9A893E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2905" y="4268467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5F3D4CDE-72EE-6B81-3C26-0CC5AF5FBFB0}"/>
              </a:ext>
            </a:extLst>
          </p:cNvPr>
          <p:cNvSpPr/>
          <p:nvPr/>
        </p:nvSpPr>
        <p:spPr>
          <a:xfrm>
            <a:off x="2753576" y="4268467"/>
            <a:ext cx="1867654" cy="596900"/>
          </a:xfrm>
          <a:prstGeom prst="wedgeRectCallout">
            <a:avLst>
              <a:gd name="adj1" fmla="val -56971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飯度軽服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5448EE-6A25-C903-CB19-5540455306E3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3525415-33F5-8D54-98ED-A4AEE98313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481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2023-03-08T06:14:26Z</dcterms:created>
  <dcterms:modified xsi:type="dcterms:W3CDTF">2023-03-08T06:14:48Z</dcterms:modified>
</cp:coreProperties>
</file>