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1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058FE-F635-6E41-9C6B-1605BB5C7D56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AE751-1452-1348-99ED-51B0E0EB05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33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288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636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8043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417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45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988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030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227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09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7287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654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553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2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3871" y="1818649"/>
            <a:ext cx="2237068" cy="596900"/>
          </a:xfrm>
          <a:prstGeom prst="wedgeRectCallout">
            <a:avLst>
              <a:gd name="adj1" fmla="val -55874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田町画界</a:t>
            </a: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640B4895-0E44-7F9A-B85E-3B8DD7BCE602}"/>
              </a:ext>
            </a:extLst>
          </p:cNvPr>
          <p:cNvSpPr/>
          <p:nvPr/>
        </p:nvSpPr>
        <p:spPr>
          <a:xfrm>
            <a:off x="4299454" y="1804211"/>
            <a:ext cx="1013951" cy="596900"/>
          </a:xfrm>
          <a:prstGeom prst="wedgeRectCallout">
            <a:avLst>
              <a:gd name="adj1" fmla="val -56971"/>
              <a:gd name="adj2" fmla="val 993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魚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思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75EE0D5-406D-F89A-3C46-C2706D2B8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37" y="1869910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B6BB8EAE-8966-11B7-D692-5FE1864716CC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C605EF0B-AF6B-C780-3602-88960FFBF77A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E86D9FC-2C10-2E13-630A-8965481E5B58}"/>
              </a:ext>
            </a:extLst>
          </p:cNvPr>
          <p:cNvSpPr txBox="1"/>
          <p:nvPr/>
        </p:nvSpPr>
        <p:spPr>
          <a:xfrm>
            <a:off x="1823998" y="615317"/>
            <a:ext cx="2378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picture, drawing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E2749A8-55F9-CB62-31DF-9660D8BAC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8" y="311858"/>
            <a:ext cx="986400" cy="9864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BCB5B4CB-7AC8-5104-6867-A945D610AF03}"/>
              </a:ext>
            </a:extLst>
          </p:cNvPr>
          <p:cNvSpPr/>
          <p:nvPr/>
        </p:nvSpPr>
        <p:spPr>
          <a:xfrm>
            <a:off x="1958291" y="3644179"/>
            <a:ext cx="5002823" cy="596900"/>
          </a:xfrm>
          <a:prstGeom prst="wedgeRectCallout">
            <a:avLst>
              <a:gd name="adj1" fmla="val -53278"/>
              <a:gd name="adj2" fmla="val 785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県世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凵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出山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画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匚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区医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52A8F4C-9F84-13F2-43CD-16A5E0D749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037" y="3644179"/>
            <a:ext cx="596900" cy="596900"/>
          </a:xfrm>
          <a:prstGeom prst="rect">
            <a:avLst/>
          </a:prstGeom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BBBC0D0E-86D2-33CC-78B4-DC82984A1157}"/>
              </a:ext>
            </a:extLst>
          </p:cNvPr>
          <p:cNvSpPr/>
          <p:nvPr/>
        </p:nvSpPr>
        <p:spPr>
          <a:xfrm>
            <a:off x="2738480" y="2785372"/>
            <a:ext cx="1019556" cy="596900"/>
          </a:xfrm>
          <a:prstGeom prst="wedgeRectCallout">
            <a:avLst>
              <a:gd name="adj1" fmla="val -63444"/>
              <a:gd name="adj2" fmla="val 1274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画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7" name="図 16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21138DCA-C9BA-5551-0C9E-13E956DB80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037" y="2769725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3ACFE9A7-20B9-BB00-6B02-AF72EC449529}"/>
              </a:ext>
            </a:extLst>
          </p:cNvPr>
          <p:cNvSpPr/>
          <p:nvPr/>
        </p:nvSpPr>
        <p:spPr>
          <a:xfrm>
            <a:off x="2006430" y="2785372"/>
            <a:ext cx="596900" cy="596900"/>
          </a:xfrm>
          <a:prstGeom prst="wedgeRectCallout">
            <a:avLst>
              <a:gd name="adj1" fmla="val -76578"/>
              <a:gd name="adj2" fmla="val 421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出</a:t>
            </a:r>
          </a:p>
        </p:txBody>
      </p:sp>
      <p:sp>
        <p:nvSpPr>
          <p:cNvPr id="15" name="円形吹き出し 14">
            <a:extLst>
              <a:ext uri="{FF2B5EF4-FFF2-40B4-BE49-F238E27FC236}">
                <a16:creationId xmlns:a16="http://schemas.microsoft.com/office/drawing/2014/main" id="{C36C7CAF-D604-3F95-886F-8C19B81BFFEB}"/>
              </a:ext>
            </a:extLst>
          </p:cNvPr>
          <p:cNvSpPr/>
          <p:nvPr/>
        </p:nvSpPr>
        <p:spPr>
          <a:xfrm>
            <a:off x="4515525" y="157391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21" name="円形吹き出し 20">
            <a:extLst>
              <a:ext uri="{FF2B5EF4-FFF2-40B4-BE49-F238E27FC236}">
                <a16:creationId xmlns:a16="http://schemas.microsoft.com/office/drawing/2014/main" id="{584073F5-1A71-4590-13CE-F2B626608CA1}"/>
              </a:ext>
            </a:extLst>
          </p:cNvPr>
          <p:cNvSpPr/>
          <p:nvPr/>
        </p:nvSpPr>
        <p:spPr>
          <a:xfrm>
            <a:off x="5395041" y="149567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25" name="図 2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B87D495-7D81-C00C-2EF0-9C6695CF22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6505" y="608988"/>
            <a:ext cx="596900" cy="596900"/>
          </a:xfrm>
          <a:prstGeom prst="rect">
            <a:avLst/>
          </a:prstGeom>
        </p:spPr>
      </p:pic>
      <p:pic>
        <p:nvPicPr>
          <p:cNvPr id="28" name="図 2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3BF2133-A6B5-BF10-DB59-6ADEDA917E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9119" y="608988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43046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Macintosh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2023-03-09T00:27:05Z</dcterms:created>
  <dcterms:modified xsi:type="dcterms:W3CDTF">2023-03-09T00:27:47Z</dcterms:modified>
</cp:coreProperties>
</file>