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259"/>
  </p:normalViewPr>
  <p:slideViewPr>
    <p:cSldViewPr snapToGrid="0">
      <p:cViewPr varScale="1">
        <p:scale>
          <a:sx n="110" d="100"/>
          <a:sy n="110" d="100"/>
        </p:scale>
        <p:origin x="1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EEF5A-A137-4B45-86FF-4E582BC1E903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F602A-8A1A-E844-AAC2-DCA08CB9D2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74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827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3732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386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567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211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56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13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33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575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46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424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08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36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16963" y="1818649"/>
            <a:ext cx="1468781" cy="596900"/>
          </a:xfrm>
          <a:prstGeom prst="wedgeRectCallout">
            <a:avLst>
              <a:gd name="adj1" fmla="val -56915"/>
              <a:gd name="adj2" fmla="val 99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DFCE939-D3EA-9213-5973-659973C0E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6A8409F4-5E47-2DEF-EEB0-A7F85ABF7C65}"/>
              </a:ext>
            </a:extLst>
          </p:cNvPr>
          <p:cNvSpPr/>
          <p:nvPr/>
        </p:nvSpPr>
        <p:spPr>
          <a:xfrm>
            <a:off x="3503850" y="1820373"/>
            <a:ext cx="604748" cy="596900"/>
          </a:xfrm>
          <a:prstGeom prst="wedgeRectCallout">
            <a:avLst>
              <a:gd name="adj1" fmla="val -55022"/>
              <a:gd name="adj2" fmla="val 74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図形, 矢印&#10;&#10;自動的に生成された説明">
            <a:extLst>
              <a:ext uri="{FF2B5EF4-FFF2-40B4-BE49-F238E27FC236}">
                <a16:creationId xmlns:a16="http://schemas.microsoft.com/office/drawing/2014/main" id="{49D6B188-723E-0A27-8516-768A1AA4A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3444732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06F3941E-BF99-A37B-339A-28FFF310C4C7}"/>
              </a:ext>
            </a:extLst>
          </p:cNvPr>
          <p:cNvSpPr/>
          <p:nvPr/>
        </p:nvSpPr>
        <p:spPr>
          <a:xfrm>
            <a:off x="1920054" y="3429000"/>
            <a:ext cx="4023546" cy="596900"/>
          </a:xfrm>
          <a:prstGeom prst="wedgeRectCallout">
            <a:avLst>
              <a:gd name="adj1" fmla="val -54233"/>
              <a:gd name="adj2" fmla="val 158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子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好教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</p:txBody>
      </p:sp>
      <p:sp>
        <p:nvSpPr>
          <p:cNvPr id="8" name="フローチャート: 代替処理 7">
            <a:extLst>
              <a:ext uri="{FF2B5EF4-FFF2-40B4-BE49-F238E27FC236}">
                <a16:creationId xmlns:a16="http://schemas.microsoft.com/office/drawing/2014/main" id="{0C2D0E42-D68A-0EFF-99CF-621B3EC7141E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CDBB3343-3C1D-A8D1-FE1E-86CC3293DC8B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7" name="図 1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6F6A6C19-943D-5D97-C27F-915508796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38" y="2523488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2BB89C58-360D-2F2B-53F2-1627BC0A0F6C}"/>
              </a:ext>
            </a:extLst>
          </p:cNvPr>
          <p:cNvSpPr/>
          <p:nvPr/>
        </p:nvSpPr>
        <p:spPr>
          <a:xfrm>
            <a:off x="3503850" y="2523488"/>
            <a:ext cx="604748" cy="596900"/>
          </a:xfrm>
          <a:prstGeom prst="wedgeRectCallout">
            <a:avLst>
              <a:gd name="adj1" fmla="val -72695"/>
              <a:gd name="adj2" fmla="val -6490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教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DF2B235-C812-18FD-1883-1F9E55627F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195" y="4212788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5F1BC28F-6700-0968-D7BF-7DEFF77DA9CA}"/>
              </a:ext>
            </a:extLst>
          </p:cNvPr>
          <p:cNvSpPr/>
          <p:nvPr/>
        </p:nvSpPr>
        <p:spPr>
          <a:xfrm>
            <a:off x="1916963" y="4200922"/>
            <a:ext cx="1866143" cy="596900"/>
          </a:xfrm>
          <a:prstGeom prst="wedgeRectCallout">
            <a:avLst>
              <a:gd name="adj1" fmla="val -65747"/>
              <a:gd name="adj2" fmla="val -154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菜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図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)</a:t>
            </a:r>
          </a:p>
        </p:txBody>
      </p:sp>
      <p:pic>
        <p:nvPicPr>
          <p:cNvPr id="16" name="図 15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79A83C1C-7C45-1E55-F84C-F880542F2D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730" y="4968977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7EAF2A97-97BF-8FC6-8D39-819239968BDF}"/>
              </a:ext>
            </a:extLst>
          </p:cNvPr>
          <p:cNvSpPr/>
          <p:nvPr/>
        </p:nvSpPr>
        <p:spPr>
          <a:xfrm>
            <a:off x="2756315" y="4968978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E83715C6-E6FB-25DE-B07E-24E929061CCE}"/>
              </a:ext>
            </a:extLst>
          </p:cNvPr>
          <p:cNvSpPr/>
          <p:nvPr/>
        </p:nvSpPr>
        <p:spPr>
          <a:xfrm>
            <a:off x="1978049" y="4968977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C3FB4AE0-4FD2-AD48-B85D-9BE6FAE4B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4" y="31739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F1D31BE-0968-BAED-AF25-4CABD0B28207}"/>
              </a:ext>
            </a:extLst>
          </p:cNvPr>
          <p:cNvSpPr txBox="1"/>
          <p:nvPr/>
        </p:nvSpPr>
        <p:spPr>
          <a:xfrm>
            <a:off x="1823998" y="615317"/>
            <a:ext cx="216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study, learning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92D1A0D-D81C-0FF5-E22C-2CB175495C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0292" y="615317"/>
            <a:ext cx="596900" cy="596900"/>
          </a:xfrm>
          <a:prstGeom prst="rect">
            <a:avLst/>
          </a:prstGeom>
        </p:spPr>
      </p:pic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C0CAAA3F-EA52-CF91-AC3C-F378D9665A4B}"/>
              </a:ext>
            </a:extLst>
          </p:cNvPr>
          <p:cNvSpPr/>
          <p:nvPr/>
        </p:nvSpPr>
        <p:spPr>
          <a:xfrm>
            <a:off x="4376260" y="144981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4830579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2023-03-07T09:38:18Z</dcterms:created>
  <dcterms:modified xsi:type="dcterms:W3CDTF">2023-03-07T09:38:53Z</dcterms:modified>
</cp:coreProperties>
</file>