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388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129FC-0148-FA45-BC1A-EC2E6E03F89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66BAE-17E8-0348-ABF2-6F2EB456A7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446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26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24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20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9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58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47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3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40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075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40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105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3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6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2453" y="1854170"/>
            <a:ext cx="1425082" cy="596900"/>
          </a:xfrm>
          <a:prstGeom prst="wedgeRectCallout">
            <a:avLst>
              <a:gd name="adj1" fmla="val -59668"/>
              <a:gd name="adj2" fmla="val 1606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8E3D6C5-9FE1-CFDE-3AAA-5FD1AA79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9" y="185957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1C61B44C-D293-02AF-CA1E-4E5F654E607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4A1E553C-4456-478A-D5B0-F526DE7BE59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B77F921E-84E2-D2E0-A5BE-61269BDF9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99" y="2693921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7F99332A-72B6-E101-17DF-E7914927DC96}"/>
              </a:ext>
            </a:extLst>
          </p:cNvPr>
          <p:cNvSpPr/>
          <p:nvPr/>
        </p:nvSpPr>
        <p:spPr>
          <a:xfrm>
            <a:off x="2022452" y="2693921"/>
            <a:ext cx="5765713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B85F16-CB48-8B59-05F8-F68B683A8788}"/>
              </a:ext>
            </a:extLst>
          </p:cNvPr>
          <p:cNvSpPr txBox="1"/>
          <p:nvPr/>
        </p:nvSpPr>
        <p:spPr>
          <a:xfrm>
            <a:off x="1823998" y="61531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walk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EF6B84D-FE43-7B74-1F56-49519F056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696D5B9-F01A-921C-3840-BBB468DC46AB}"/>
              </a:ext>
            </a:extLst>
          </p:cNvPr>
          <p:cNvSpPr/>
          <p:nvPr/>
        </p:nvSpPr>
        <p:spPr>
          <a:xfrm>
            <a:off x="2022453" y="3461386"/>
            <a:ext cx="1081284" cy="596900"/>
          </a:xfrm>
          <a:prstGeom prst="wedgeRectCallout">
            <a:avLst>
              <a:gd name="adj1" fmla="val -61943"/>
              <a:gd name="adj2" fmla="val 99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AEB9EA9A-3D72-65A8-0F10-8712947213DA}"/>
              </a:ext>
            </a:extLst>
          </p:cNvPr>
          <p:cNvSpPr/>
          <p:nvPr/>
        </p:nvSpPr>
        <p:spPr>
          <a:xfrm>
            <a:off x="3242818" y="3463612"/>
            <a:ext cx="1081284" cy="596900"/>
          </a:xfrm>
          <a:prstGeom prst="wedgeRectCallout">
            <a:avLst>
              <a:gd name="adj1" fmla="val -6009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80D0E8B-47F9-B9FE-71BB-0393D02B3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9" y="352334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4250DB6-9DD1-2BDC-4194-8B3D0B7C2B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199" y="4449377"/>
            <a:ext cx="596900" cy="596900"/>
          </a:xfrm>
          <a:prstGeom prst="rect">
            <a:avLst/>
          </a:prstGeom>
        </p:spPr>
      </p:pic>
      <p:pic>
        <p:nvPicPr>
          <p:cNvPr id="16" name="図 15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45516AFA-34CF-D7A6-15B1-72301C1BF3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851" y="5585070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3E0590CF-D095-0521-961B-1FD8FAC647DE}"/>
              </a:ext>
            </a:extLst>
          </p:cNvPr>
          <p:cNvSpPr/>
          <p:nvPr/>
        </p:nvSpPr>
        <p:spPr>
          <a:xfrm>
            <a:off x="2073991" y="558507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1A2721D6-C58E-FABF-47BA-19C7632CB224}"/>
              </a:ext>
            </a:extLst>
          </p:cNvPr>
          <p:cNvSpPr/>
          <p:nvPr/>
        </p:nvSpPr>
        <p:spPr>
          <a:xfrm>
            <a:off x="2051785" y="444937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53CB313-F375-19D1-E24D-0A1AC3157F7E}"/>
              </a:ext>
            </a:extLst>
          </p:cNvPr>
          <p:cNvSpPr/>
          <p:nvPr/>
        </p:nvSpPr>
        <p:spPr>
          <a:xfrm>
            <a:off x="2812350" y="4268437"/>
            <a:ext cx="9219011" cy="1109954"/>
          </a:xfrm>
          <a:prstGeom prst="wedgeRectCallout">
            <a:avLst>
              <a:gd name="adj1" fmla="val -51045"/>
              <a:gd name="adj2" fmla="val -103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19F8DB4A-445C-AC22-DB81-0D78AF1DA0E3}"/>
              </a:ext>
            </a:extLst>
          </p:cNvPr>
          <p:cNvSpPr/>
          <p:nvPr/>
        </p:nvSpPr>
        <p:spPr>
          <a:xfrm>
            <a:off x="2812349" y="5539812"/>
            <a:ext cx="9219011" cy="1072068"/>
          </a:xfrm>
          <a:prstGeom prst="wedgeRectCallout">
            <a:avLst>
              <a:gd name="adj1" fmla="val -50687"/>
              <a:gd name="adj2" fmla="val -212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pic>
        <p:nvPicPr>
          <p:cNvPr id="7" name="図 6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851650E0-831D-4256-5911-1AE91A8AE1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0194" y="648152"/>
            <a:ext cx="596900" cy="596900"/>
          </a:xfrm>
          <a:prstGeom prst="rect">
            <a:avLst/>
          </a:prstGeom>
        </p:spPr>
      </p:pic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1A6B16EB-E9F3-D9C7-D730-742A10E805F8}"/>
              </a:ext>
            </a:extLst>
          </p:cNvPr>
          <p:cNvSpPr/>
          <p:nvPr/>
        </p:nvSpPr>
        <p:spPr>
          <a:xfrm>
            <a:off x="290628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3" name="図 22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94F57EB-B6A9-916C-2801-4176EB33D8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1506" y="648152"/>
            <a:ext cx="596900" cy="596900"/>
          </a:xfrm>
          <a:prstGeom prst="rect">
            <a:avLst/>
          </a:prstGeom>
        </p:spPr>
      </p:pic>
      <p:sp>
        <p:nvSpPr>
          <p:cNvPr id="24" name="円形吹き出し 23">
            <a:extLst>
              <a:ext uri="{FF2B5EF4-FFF2-40B4-BE49-F238E27FC236}">
                <a16:creationId xmlns:a16="http://schemas.microsoft.com/office/drawing/2014/main" id="{37A92061-BE19-E589-87E8-DC7DAE044AC2}"/>
              </a:ext>
            </a:extLst>
          </p:cNvPr>
          <p:cNvSpPr/>
          <p:nvPr/>
        </p:nvSpPr>
        <p:spPr>
          <a:xfrm>
            <a:off x="3741016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6080534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2023-03-08T06:45:38Z</dcterms:created>
  <dcterms:modified xsi:type="dcterms:W3CDTF">2023-03-08T06:46:06Z</dcterms:modified>
</cp:coreProperties>
</file>