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0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E6890A-62FC-9E45-B4E6-93A97E3C38CD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5FA6E-93EC-F641-926B-E89D67F5F7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9369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入</a:t>
            </a:r>
            <a:r>
              <a:rPr kumimoji="1" lang="en-US" altLang="ja-JP" baseline="0" dirty="0"/>
              <a:t>〕N5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人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8703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128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4662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228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7091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3018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0821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0670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508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2412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4919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1926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914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39414" y="1845543"/>
            <a:ext cx="629181" cy="596900"/>
          </a:xfrm>
          <a:prstGeom prst="wedgeRectCallout">
            <a:avLst>
              <a:gd name="adj1" fmla="val -71686"/>
              <a:gd name="adj2" fmla="val 746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事</a:t>
            </a: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D296F35B-44C6-D0EF-23C1-C4FADE13848E}"/>
              </a:ext>
            </a:extLst>
          </p:cNvPr>
          <p:cNvSpPr/>
          <p:nvPr/>
        </p:nvSpPr>
        <p:spPr>
          <a:xfrm>
            <a:off x="2677773" y="1817152"/>
            <a:ext cx="9255898" cy="1092051"/>
          </a:xfrm>
          <a:prstGeom prst="wedgeRectCallout">
            <a:avLst>
              <a:gd name="adj1" fmla="val -50847"/>
              <a:gd name="adj2" fmla="val -28446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水行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歌野赤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[⼩]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8F6302F-0D28-851F-4B2C-34AA2DA195A5}"/>
              </a:ext>
            </a:extLst>
          </p:cNvPr>
          <p:cNvSpPr txBox="1"/>
          <p:nvPr/>
        </p:nvSpPr>
        <p:spPr>
          <a:xfrm>
            <a:off x="1823998" y="615317"/>
            <a:ext cx="378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thing, matter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DAE4DFAC-0A61-D369-BEC8-5EFD58C853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  <p:pic>
        <p:nvPicPr>
          <p:cNvPr id="15" name="図 1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1E0F5356-5A1E-304A-873E-C253EF322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160" y="1846516"/>
            <a:ext cx="596900" cy="596900"/>
          </a:xfrm>
          <a:prstGeom prst="rect">
            <a:avLst/>
          </a:prstGeom>
        </p:spPr>
      </p:pic>
      <p:sp>
        <p:nvSpPr>
          <p:cNvPr id="21" name="フローチャート: 代替処理 20">
            <a:extLst>
              <a:ext uri="{FF2B5EF4-FFF2-40B4-BE49-F238E27FC236}">
                <a16:creationId xmlns:a16="http://schemas.microsoft.com/office/drawing/2014/main" id="{076F43BD-B58F-84E0-BAE6-1F6D2C19FC18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2" name="円/楕円 21">
            <a:extLst>
              <a:ext uri="{FF2B5EF4-FFF2-40B4-BE49-F238E27FC236}">
                <a16:creationId xmlns:a16="http://schemas.microsoft.com/office/drawing/2014/main" id="{19A1597E-EBF0-04EC-C9C6-B8C5D44DE73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174174D9-1E96-927B-5F7E-EE776060E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946" y="3050661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ED828C83-0E23-BF79-45AE-6CC6972BFE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4499" y="4716092"/>
            <a:ext cx="596900" cy="596900"/>
          </a:xfrm>
          <a:prstGeom prst="rect">
            <a:avLst/>
          </a:prstGeom>
        </p:spPr>
      </p:pic>
      <p:sp>
        <p:nvSpPr>
          <p:cNvPr id="28" name="四角形吹き出し 27">
            <a:extLst>
              <a:ext uri="{FF2B5EF4-FFF2-40B4-BE49-F238E27FC236}">
                <a16:creationId xmlns:a16="http://schemas.microsoft.com/office/drawing/2014/main" id="{34AE323A-CE71-EB0B-C2DA-3EEF462807A1}"/>
              </a:ext>
            </a:extLst>
          </p:cNvPr>
          <p:cNvSpPr/>
          <p:nvPr/>
        </p:nvSpPr>
        <p:spPr>
          <a:xfrm>
            <a:off x="1823998" y="4741299"/>
            <a:ext cx="1507031" cy="546486"/>
          </a:xfrm>
          <a:prstGeom prst="wedgeRectCallout">
            <a:avLst>
              <a:gd name="adj1" fmla="val -55437"/>
              <a:gd name="adj2" fmla="val -1221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書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事建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9" name="四角形吹き出し 28">
            <a:extLst>
              <a:ext uri="{FF2B5EF4-FFF2-40B4-BE49-F238E27FC236}">
                <a16:creationId xmlns:a16="http://schemas.microsoft.com/office/drawing/2014/main" id="{0D07329E-71D9-13F4-558D-1AF3AE890674}"/>
              </a:ext>
            </a:extLst>
          </p:cNvPr>
          <p:cNvSpPr/>
          <p:nvPr/>
        </p:nvSpPr>
        <p:spPr>
          <a:xfrm>
            <a:off x="4620932" y="3098253"/>
            <a:ext cx="6971299" cy="1490680"/>
          </a:xfrm>
          <a:prstGeom prst="wedgeRectCallout">
            <a:avLst>
              <a:gd name="adj1" fmla="val -51504"/>
              <a:gd name="adj2" fmla="val -2331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sp>
        <p:nvSpPr>
          <p:cNvPr id="30" name="四角形吹き出し 29">
            <a:extLst>
              <a:ext uri="{FF2B5EF4-FFF2-40B4-BE49-F238E27FC236}">
                <a16:creationId xmlns:a16="http://schemas.microsoft.com/office/drawing/2014/main" id="{9805768F-FEAB-51A6-2EB7-5BD607081430}"/>
              </a:ext>
            </a:extLst>
          </p:cNvPr>
          <p:cNvSpPr/>
          <p:nvPr/>
        </p:nvSpPr>
        <p:spPr>
          <a:xfrm>
            <a:off x="1823998" y="3098253"/>
            <a:ext cx="2658625" cy="1030503"/>
          </a:xfrm>
          <a:prstGeom prst="wedgeRectCallout">
            <a:avLst>
              <a:gd name="adj1" fmla="val -56455"/>
              <a:gd name="adj2" fmla="val -2869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</p:spTree>
    <p:extLst>
      <p:ext uri="{BB962C8B-B14F-4D97-AF65-F5344CB8AC3E}">
        <p14:creationId xmlns:p14="http://schemas.microsoft.com/office/powerpoint/2010/main" val="380729889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2023-03-07T05:09:18Z</dcterms:created>
  <dcterms:modified xsi:type="dcterms:W3CDTF">2023-03-07T05:09:49Z</dcterms:modified>
</cp:coreProperties>
</file>