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483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1A760-2045-2140-88A3-178C104427E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F8F0-538D-A849-84C6-5146469D2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911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全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248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44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85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0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2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69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54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68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14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580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706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622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65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FC036CA-4FDF-B79C-38AF-0228E58E6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085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79207F-A364-0285-055E-79CC0BFF7199}"/>
              </a:ext>
            </a:extLst>
          </p:cNvPr>
          <p:cNvSpPr txBox="1"/>
          <p:nvPr/>
        </p:nvSpPr>
        <p:spPr>
          <a:xfrm>
            <a:off x="1823998" y="615317"/>
            <a:ext cx="1870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money, gold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05CAB8CC-3C0D-5F90-DACA-A9D5DC201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1910497"/>
            <a:ext cx="596900" cy="596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F1EFE09-A3F6-5073-CA95-E45FE826F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3539171"/>
            <a:ext cx="596900" cy="596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892BCB2-C2C0-2D41-3DC6-0E81C3128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499" y="4346420"/>
            <a:ext cx="596900" cy="596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653CAC3-7E92-CFF3-54CA-EC0212042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5200448"/>
            <a:ext cx="596900" cy="5969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54886A-87C5-2F50-C3E2-FC5ECA64C140}"/>
              </a:ext>
            </a:extLst>
          </p:cNvPr>
          <p:cNvSpPr txBox="1"/>
          <p:nvPr/>
        </p:nvSpPr>
        <p:spPr>
          <a:xfrm>
            <a:off x="9861544" y="371585"/>
            <a:ext cx="187012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アイコン&#10;&#10;自動的に生成された説明">
            <a:extLst>
              <a:ext uri="{FF2B5EF4-FFF2-40B4-BE49-F238E27FC236}">
                <a16:creationId xmlns:a16="http://schemas.microsoft.com/office/drawing/2014/main" id="{CB793ABF-02BB-F86B-25B4-5ACD91E17A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2725" y="534800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34BF300F-4286-E919-A60F-95D963C6257D}"/>
              </a:ext>
            </a:extLst>
          </p:cNvPr>
          <p:cNvSpPr/>
          <p:nvPr/>
        </p:nvSpPr>
        <p:spPr>
          <a:xfrm>
            <a:off x="1977651" y="4382180"/>
            <a:ext cx="615442" cy="596900"/>
          </a:xfrm>
          <a:prstGeom prst="wedgeRectCallout">
            <a:avLst>
              <a:gd name="adj1" fmla="val -79970"/>
              <a:gd name="adj2" fmla="val 60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年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9477D925-A422-E3EB-074F-438D626627F0}"/>
              </a:ext>
            </a:extLst>
          </p:cNvPr>
          <p:cNvSpPr/>
          <p:nvPr/>
        </p:nvSpPr>
        <p:spPr>
          <a:xfrm>
            <a:off x="2699496" y="4382180"/>
            <a:ext cx="2464175" cy="596900"/>
          </a:xfrm>
          <a:prstGeom prst="wedgeRectCallout">
            <a:avLst>
              <a:gd name="adj1" fmla="val -52853"/>
              <a:gd name="adj2" fmla="val 1635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南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464FA762-9D93-2F80-D1E3-972702879490}"/>
              </a:ext>
            </a:extLst>
          </p:cNvPr>
          <p:cNvSpPr/>
          <p:nvPr/>
        </p:nvSpPr>
        <p:spPr>
          <a:xfrm>
            <a:off x="1977651" y="3519224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6A47CCA6-FB7E-498A-D2E5-C8CAD7726F1A}"/>
              </a:ext>
            </a:extLst>
          </p:cNvPr>
          <p:cNvSpPr/>
          <p:nvPr/>
        </p:nvSpPr>
        <p:spPr>
          <a:xfrm>
            <a:off x="3093683" y="3492703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5" name="図 2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0BEB8BB-6A02-6481-EFF1-6E2945882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138" y="2608744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FC795AB2-DA63-11F5-8AD6-387039433A66}"/>
              </a:ext>
            </a:extLst>
          </p:cNvPr>
          <p:cNvSpPr/>
          <p:nvPr/>
        </p:nvSpPr>
        <p:spPr>
          <a:xfrm>
            <a:off x="1977651" y="5218193"/>
            <a:ext cx="9346921" cy="1042235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25043714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2023-03-09T02:13:49Z</dcterms:created>
  <dcterms:modified xsi:type="dcterms:W3CDTF">2023-03-09T02:14:19Z</dcterms:modified>
</cp:coreProperties>
</file>