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2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0952"/>
  </p:normalViewPr>
  <p:slideViewPr>
    <p:cSldViewPr snapToGrid="0">
      <p:cViewPr varScale="1">
        <p:scale>
          <a:sx n="102" d="100"/>
          <a:sy n="102" d="100"/>
        </p:scale>
        <p:origin x="1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E2314-0CC5-EB45-8329-B4EFCEF5D5B7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D734B-5E72-5148-A9D3-1492472D05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7547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1801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66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1321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070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161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395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861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8418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0665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238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72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14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461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2459BAEB-826C-C9F0-F0CF-9127154CF134}"/>
              </a:ext>
            </a:extLst>
          </p:cNvPr>
          <p:cNvSpPr/>
          <p:nvPr/>
        </p:nvSpPr>
        <p:spPr>
          <a:xfrm>
            <a:off x="1914441" y="1928306"/>
            <a:ext cx="1833377" cy="596900"/>
          </a:xfrm>
          <a:prstGeom prst="wedgeRectCallout">
            <a:avLst>
              <a:gd name="adj1" fmla="val -54230"/>
              <a:gd name="adj2" fmla="val -1604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四国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回図</a:t>
            </a:r>
          </a:p>
        </p:txBody>
      </p:sp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4" name="図 13" descr="図形&#10;&#10;自動的に生成された説明">
            <a:extLst>
              <a:ext uri="{FF2B5EF4-FFF2-40B4-BE49-F238E27FC236}">
                <a16:creationId xmlns:a16="http://schemas.microsoft.com/office/drawing/2014/main" id="{B80870E7-C6C3-D143-704A-0444A28C7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860" y="1912611"/>
            <a:ext cx="596900" cy="5969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855599D-2685-412F-2855-90F521874560}"/>
              </a:ext>
            </a:extLst>
          </p:cNvPr>
          <p:cNvSpPr txBox="1"/>
          <p:nvPr/>
        </p:nvSpPr>
        <p:spPr>
          <a:xfrm>
            <a:off x="1823998" y="615317"/>
            <a:ext cx="2368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country, nation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76BFA0-F97C-DEF4-68F9-0F98C7819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3685"/>
            <a:ext cx="987763" cy="98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11763F28-CF8C-BD17-C674-41D3BFD28936}"/>
              </a:ext>
            </a:extLst>
          </p:cNvPr>
          <p:cNvSpPr/>
          <p:nvPr/>
        </p:nvSpPr>
        <p:spPr>
          <a:xfrm>
            <a:off x="1914441" y="2741561"/>
            <a:ext cx="1906595" cy="546486"/>
          </a:xfrm>
          <a:prstGeom prst="wedgeRectCallout">
            <a:avLst>
              <a:gd name="adj1" fmla="val -55437"/>
              <a:gd name="adj2" fmla="val -1221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主住注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7" name="図 6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C9F87E63-7C01-2530-95D6-5AA1A40C5C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894" y="3429000"/>
            <a:ext cx="596900" cy="59690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D8C2D8A0-C213-ED50-B449-4894188ABAA0}"/>
              </a:ext>
            </a:extLst>
          </p:cNvPr>
          <p:cNvSpPr/>
          <p:nvPr/>
        </p:nvSpPr>
        <p:spPr>
          <a:xfrm>
            <a:off x="2756287" y="3472831"/>
            <a:ext cx="7836878" cy="596900"/>
          </a:xfrm>
          <a:prstGeom prst="wedgeRectCallout">
            <a:avLst>
              <a:gd name="adj1" fmla="val -52011"/>
              <a:gd name="adj2" fmla="val -209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住注以太犬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1" name="図 10" descr="家具, 座席, 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F93F635B-8ACC-4445-E619-5970112EEC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860" y="2741561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A5F3BDB7-2F6E-BCE2-498E-D2B357092BC9}"/>
              </a:ext>
            </a:extLst>
          </p:cNvPr>
          <p:cNvSpPr/>
          <p:nvPr/>
        </p:nvSpPr>
        <p:spPr>
          <a:xfrm>
            <a:off x="1914441" y="3450915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主</a:t>
            </a:r>
          </a:p>
        </p:txBody>
      </p:sp>
      <p:pic>
        <p:nvPicPr>
          <p:cNvPr id="8" name="図 7" descr="テキスト, アイコン, ホワイトボード&#10;&#10;中程度の精度で自動的に生成された説明">
            <a:extLst>
              <a:ext uri="{FF2B5EF4-FFF2-40B4-BE49-F238E27FC236}">
                <a16:creationId xmlns:a16="http://schemas.microsoft.com/office/drawing/2014/main" id="{91CC6B10-F0C3-042D-216F-DE2EF5E7A2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1439" y="615317"/>
            <a:ext cx="596900" cy="596900"/>
          </a:xfrm>
          <a:prstGeom prst="rect">
            <a:avLst/>
          </a:prstGeom>
        </p:spPr>
      </p:pic>
      <p:sp>
        <p:nvSpPr>
          <p:cNvPr id="12" name="円形吹き出し 11">
            <a:extLst>
              <a:ext uri="{FF2B5EF4-FFF2-40B4-BE49-F238E27FC236}">
                <a16:creationId xmlns:a16="http://schemas.microsoft.com/office/drawing/2014/main" id="{E95DAD49-2C20-4CF8-3AD8-2DFAEC6F7C21}"/>
              </a:ext>
            </a:extLst>
          </p:cNvPr>
          <p:cNvSpPr/>
          <p:nvPr/>
        </p:nvSpPr>
        <p:spPr>
          <a:xfrm>
            <a:off x="4307407" y="201359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27518499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2023-03-08T01:55:53Z</dcterms:created>
  <dcterms:modified xsi:type="dcterms:W3CDTF">2023-03-08T01:56:23Z</dcterms:modified>
</cp:coreProperties>
</file>