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2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687"/>
  </p:normalViewPr>
  <p:slideViewPr>
    <p:cSldViewPr snapToGrid="0">
      <p:cViewPr varScale="1">
        <p:scale>
          <a:sx n="111" d="100"/>
          <a:sy n="111" d="100"/>
        </p:scale>
        <p:origin x="117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861307-90AF-EF4B-92CB-F922DCC13B59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811670-3ACF-D547-A52F-F8520C943B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1404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561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43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29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07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2668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04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5468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5259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523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587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066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278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8905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1068055" cy="596900"/>
          </a:xfrm>
          <a:prstGeom prst="wedgeRectCallout">
            <a:avLst>
              <a:gd name="adj1" fmla="val -58689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究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B74A78D-8FD8-A117-167C-8E9EE2E45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760" y="1887545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96CEA2E-0B98-891D-3940-66AE973ACEC6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sky, air, empty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3B966E3-30CA-18FB-2FF2-818D54E43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78196"/>
            <a:ext cx="986400" cy="986400"/>
          </a:xfrm>
          <a:prstGeom prst="rect">
            <a:avLst/>
          </a:prstGeom>
        </p:spPr>
      </p:pic>
      <p:pic>
        <p:nvPicPr>
          <p:cNvPr id="15" name="図 14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7A09AD5E-CEFE-20A2-5D4E-88E2C303D0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394" y="3502602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F1D18479-4C85-02C7-3A54-77E7E15FF6C8}"/>
              </a:ext>
            </a:extLst>
          </p:cNvPr>
          <p:cNvSpPr/>
          <p:nvPr/>
        </p:nvSpPr>
        <p:spPr>
          <a:xfrm>
            <a:off x="2764979" y="3502603"/>
            <a:ext cx="8198491" cy="596900"/>
          </a:xfrm>
          <a:prstGeom prst="wedgeRectCallout">
            <a:avLst>
              <a:gd name="adj1" fmla="val -50733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EDD8DD6C-2348-099D-2906-AE8FC02BC0D2}"/>
              </a:ext>
            </a:extLst>
          </p:cNvPr>
          <p:cNvSpPr/>
          <p:nvPr/>
        </p:nvSpPr>
        <p:spPr>
          <a:xfrm>
            <a:off x="1986713" y="3502602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pic>
        <p:nvPicPr>
          <p:cNvPr id="26" name="図 2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28739AE4-73F5-8DAB-DB12-0091A466ED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760" y="2713653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5B2ED9CA-0610-86AC-1E03-397661B2AB2A}"/>
              </a:ext>
            </a:extLst>
          </p:cNvPr>
          <p:cNvSpPr/>
          <p:nvPr/>
        </p:nvSpPr>
        <p:spPr>
          <a:xfrm>
            <a:off x="3955790" y="2713712"/>
            <a:ext cx="3251200" cy="596900"/>
          </a:xfrm>
          <a:prstGeom prst="wedgeRectCallout">
            <a:avLst>
              <a:gd name="adj1" fmla="val -51905"/>
              <a:gd name="adj2" fmla="val -109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1" name="四角形吹き出し 30">
            <a:extLst>
              <a:ext uri="{FF2B5EF4-FFF2-40B4-BE49-F238E27FC236}">
                <a16:creationId xmlns:a16="http://schemas.microsoft.com/office/drawing/2014/main" id="{336784CF-5BF3-0B8B-E189-31316190CB9F}"/>
              </a:ext>
            </a:extLst>
          </p:cNvPr>
          <p:cNvSpPr/>
          <p:nvPr/>
        </p:nvSpPr>
        <p:spPr>
          <a:xfrm>
            <a:off x="1986713" y="2713652"/>
            <a:ext cx="1868417" cy="596900"/>
          </a:xfrm>
          <a:prstGeom prst="wedgeRectCallout">
            <a:avLst>
              <a:gd name="adj1" fmla="val -61373"/>
              <a:gd name="adj2" fmla="val 591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2" name="四角形吹き出し 31">
            <a:extLst>
              <a:ext uri="{FF2B5EF4-FFF2-40B4-BE49-F238E27FC236}">
                <a16:creationId xmlns:a16="http://schemas.microsoft.com/office/drawing/2014/main" id="{A2D119B6-D71B-3892-29D1-12D68D9D5ED1}"/>
              </a:ext>
            </a:extLst>
          </p:cNvPr>
          <p:cNvSpPr/>
          <p:nvPr/>
        </p:nvSpPr>
        <p:spPr>
          <a:xfrm>
            <a:off x="1986713" y="4320679"/>
            <a:ext cx="2780852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四西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3" name="図 3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8B3958A-F171-803D-2F7D-C42A100E50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760" y="4320679"/>
            <a:ext cx="596900" cy="596900"/>
          </a:xfrm>
          <a:prstGeom prst="rect">
            <a:avLst/>
          </a:prstGeom>
        </p:spPr>
      </p:pic>
      <p:sp>
        <p:nvSpPr>
          <p:cNvPr id="34" name="四角形吹き出し 33">
            <a:extLst>
              <a:ext uri="{FF2B5EF4-FFF2-40B4-BE49-F238E27FC236}">
                <a16:creationId xmlns:a16="http://schemas.microsoft.com/office/drawing/2014/main" id="{B828D1C8-B9EB-2BC7-6CC5-66845905D2B0}"/>
              </a:ext>
            </a:extLst>
          </p:cNvPr>
          <p:cNvSpPr/>
          <p:nvPr/>
        </p:nvSpPr>
        <p:spPr>
          <a:xfrm>
            <a:off x="1944086" y="5145989"/>
            <a:ext cx="1072296" cy="596900"/>
          </a:xfrm>
          <a:prstGeom prst="wedgeRectCallout">
            <a:avLst>
              <a:gd name="adj1" fmla="val -59776"/>
              <a:gd name="adj2" fmla="val 191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5" name="四角形吹き出し 34">
            <a:extLst>
              <a:ext uri="{FF2B5EF4-FFF2-40B4-BE49-F238E27FC236}">
                <a16:creationId xmlns:a16="http://schemas.microsoft.com/office/drawing/2014/main" id="{20F070C6-A5F0-51B7-7853-EFA7759C50B9}"/>
              </a:ext>
            </a:extLst>
          </p:cNvPr>
          <p:cNvSpPr/>
          <p:nvPr/>
        </p:nvSpPr>
        <p:spPr>
          <a:xfrm>
            <a:off x="3157199" y="5152152"/>
            <a:ext cx="623098" cy="584021"/>
          </a:xfrm>
          <a:prstGeom prst="wedgeRectCallout">
            <a:avLst>
              <a:gd name="adj1" fmla="val -67507"/>
              <a:gd name="adj2" fmla="val 468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空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6" name="図 35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83B395C2-ECCF-A94C-30F5-DD713F0EAE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1760" y="5145989"/>
            <a:ext cx="596900" cy="596900"/>
          </a:xfrm>
          <a:prstGeom prst="rect">
            <a:avLst/>
          </a:prstGeom>
        </p:spPr>
      </p:pic>
      <p:pic>
        <p:nvPicPr>
          <p:cNvPr id="4" name="図 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4B7E78C-8F3B-83F6-F1EB-138CA1FDDC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3400" y="602848"/>
            <a:ext cx="596900" cy="596900"/>
          </a:xfrm>
          <a:prstGeom prst="rect">
            <a:avLst/>
          </a:prstGeom>
        </p:spPr>
      </p:pic>
      <p:sp>
        <p:nvSpPr>
          <p:cNvPr id="5" name="円形吹き出し 4">
            <a:extLst>
              <a:ext uri="{FF2B5EF4-FFF2-40B4-BE49-F238E27FC236}">
                <a16:creationId xmlns:a16="http://schemas.microsoft.com/office/drawing/2014/main" id="{104953F7-1519-D378-2B86-377D4EECF019}"/>
              </a:ext>
            </a:extLst>
          </p:cNvPr>
          <p:cNvSpPr/>
          <p:nvPr/>
        </p:nvSpPr>
        <p:spPr>
          <a:xfrm>
            <a:off x="4142420" y="214640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17928211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2023-03-09T00:55:55Z</dcterms:created>
  <dcterms:modified xsi:type="dcterms:W3CDTF">2023-03-09T00:56:37Z</dcterms:modified>
</cp:coreProperties>
</file>