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95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7551"/>
  </p:normalViewPr>
  <p:slideViewPr>
    <p:cSldViewPr snapToGrid="0">
      <p:cViewPr varScale="1">
        <p:scale>
          <a:sx n="111" d="100"/>
          <a:sy n="111" d="100"/>
        </p:scale>
        <p:origin x="117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C1CE03-EC9B-DB43-B622-EFC5E6134C0F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D04DCB-7885-1244-A7BA-F9670AF05D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07943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98293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1918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136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4686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2362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8575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607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599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86583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77616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65268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3481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5187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e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フローチャート: 代替処理 2">
            <a:extLst>
              <a:ext uri="{FF2B5EF4-FFF2-40B4-BE49-F238E27FC236}">
                <a16:creationId xmlns:a16="http://schemas.microsoft.com/office/drawing/2014/main" id="{AE3DD36C-0B69-6714-CB57-94F9628DEA07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10" name="四角形吹き出し 9">
            <a:extLst>
              <a:ext uri="{FF2B5EF4-FFF2-40B4-BE49-F238E27FC236}">
                <a16:creationId xmlns:a16="http://schemas.microsoft.com/office/drawing/2014/main" id="{498A909C-44B0-68E8-CC93-2D80CD18DFE7}"/>
              </a:ext>
            </a:extLst>
          </p:cNvPr>
          <p:cNvSpPr/>
          <p:nvPr/>
        </p:nvSpPr>
        <p:spPr>
          <a:xfrm>
            <a:off x="1934091" y="2985724"/>
            <a:ext cx="2658625" cy="1098849"/>
          </a:xfrm>
          <a:prstGeom prst="wedgeRectCallout">
            <a:avLst>
              <a:gd name="adj1" fmla="val -54230"/>
              <a:gd name="adj2" fmla="val -16040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口古名右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味問台合同品員</a:t>
            </a:r>
          </a:p>
        </p:txBody>
      </p:sp>
      <p:sp>
        <p:nvSpPr>
          <p:cNvPr id="12" name="四角形吹き出し 11">
            <a:extLst>
              <a:ext uri="{FF2B5EF4-FFF2-40B4-BE49-F238E27FC236}">
                <a16:creationId xmlns:a16="http://schemas.microsoft.com/office/drawing/2014/main" id="{B1DEA507-3A87-7030-622A-9A211A0F46EF}"/>
              </a:ext>
            </a:extLst>
          </p:cNvPr>
          <p:cNvSpPr/>
          <p:nvPr/>
        </p:nvSpPr>
        <p:spPr>
          <a:xfrm>
            <a:off x="4788634" y="2992738"/>
            <a:ext cx="6921586" cy="1589671"/>
          </a:xfrm>
          <a:prstGeom prst="wedgeRectCallout">
            <a:avLst>
              <a:gd name="adj1" fmla="val -52017"/>
              <a:gd name="adj2" fmla="val -21789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何週店足高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兄知回京堂答別研歌始遠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中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事使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験漢悪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言読話語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試説計</a:t>
            </a:r>
            <a:endParaRPr kumimoji="1" lang="en-US" altLang="ja-JP" sz="3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Times New Roman (本文のフォント - コンプレ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豆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短頭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虫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強風</a:t>
            </a:r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3A33F0DF-EE3E-A73C-EA24-E941FC266C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167" y="2992371"/>
            <a:ext cx="605767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5E41E13-52BB-693B-0F32-022BE62A1457}"/>
              </a:ext>
            </a:extLst>
          </p:cNvPr>
          <p:cNvSpPr txBox="1"/>
          <p:nvPr/>
        </p:nvSpPr>
        <p:spPr>
          <a:xfrm>
            <a:off x="1823998" y="615317"/>
            <a:ext cx="11624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capital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11" name="Picture 18">
            <a:extLst>
              <a:ext uri="{FF2B5EF4-FFF2-40B4-BE49-F238E27FC236}">
                <a16:creationId xmlns:a16="http://schemas.microsoft.com/office/drawing/2014/main" id="{FD7F6139-4B8E-3887-644D-53BEFB80E3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550" y="355049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四角形吹き出し 13">
            <a:extLst>
              <a:ext uri="{FF2B5EF4-FFF2-40B4-BE49-F238E27FC236}">
                <a16:creationId xmlns:a16="http://schemas.microsoft.com/office/drawing/2014/main" id="{3EF555A2-24A0-88B0-32EF-BD80578F6FA1}"/>
              </a:ext>
            </a:extLst>
          </p:cNvPr>
          <p:cNvSpPr/>
          <p:nvPr/>
        </p:nvSpPr>
        <p:spPr>
          <a:xfrm>
            <a:off x="1934091" y="1864557"/>
            <a:ext cx="658628" cy="596900"/>
          </a:xfrm>
          <a:prstGeom prst="wedgeRectCallout">
            <a:avLst>
              <a:gd name="adj1" fmla="val -65692"/>
              <a:gd name="adj2" fmla="val 2915"/>
            </a:avLst>
          </a:prstGeom>
          <a:ln w="25400">
            <a:solidFill>
              <a:schemeClr val="accent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京</a:t>
            </a:r>
          </a:p>
        </p:txBody>
      </p:sp>
      <p:sp>
        <p:nvSpPr>
          <p:cNvPr id="15" name="四角形吹き出し 14">
            <a:extLst>
              <a:ext uri="{FF2B5EF4-FFF2-40B4-BE49-F238E27FC236}">
                <a16:creationId xmlns:a16="http://schemas.microsoft.com/office/drawing/2014/main" id="{2B7773D0-4FEC-D952-1C75-88AD23C0E275}"/>
              </a:ext>
            </a:extLst>
          </p:cNvPr>
          <p:cNvSpPr/>
          <p:nvPr/>
        </p:nvSpPr>
        <p:spPr>
          <a:xfrm>
            <a:off x="2707351" y="1864557"/>
            <a:ext cx="8439528" cy="998875"/>
          </a:xfrm>
          <a:prstGeom prst="wedgeRectCallout">
            <a:avLst>
              <a:gd name="adj1" fmla="val -50474"/>
              <a:gd name="adj2" fmla="val -29517"/>
            </a:avLst>
          </a:prstGeom>
          <a:ln w="25400">
            <a:solidFill>
              <a:schemeClr val="accent2"/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六高校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文夜市姉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方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方旅族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立新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親産顔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音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音暗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意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[⼴]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店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広度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[⽧]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病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6" name="図 15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BCD18297-A255-0BEA-2BD7-9C13DC2D5E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5122" y="1864557"/>
            <a:ext cx="596900" cy="596900"/>
          </a:xfrm>
          <a:prstGeom prst="rect">
            <a:avLst/>
          </a:prstGeom>
        </p:spPr>
      </p:pic>
      <p:sp>
        <p:nvSpPr>
          <p:cNvPr id="4" name="円/楕円 3">
            <a:extLst>
              <a:ext uri="{FF2B5EF4-FFF2-40B4-BE49-F238E27FC236}">
                <a16:creationId xmlns:a16="http://schemas.microsoft.com/office/drawing/2014/main" id="{9985E3A7-96EB-316E-7D15-A2852E4B362C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18" name="四角形吹き出し 17">
            <a:extLst>
              <a:ext uri="{FF2B5EF4-FFF2-40B4-BE49-F238E27FC236}">
                <a16:creationId xmlns:a16="http://schemas.microsoft.com/office/drawing/2014/main" id="{C1A37298-09E8-1C5F-A71A-11EBAE5868AE}"/>
              </a:ext>
            </a:extLst>
          </p:cNvPr>
          <p:cNvSpPr/>
          <p:nvPr/>
        </p:nvSpPr>
        <p:spPr>
          <a:xfrm>
            <a:off x="1883496" y="4213879"/>
            <a:ext cx="1081284" cy="596900"/>
          </a:xfrm>
          <a:prstGeom prst="wedgeRectCallout">
            <a:avLst>
              <a:gd name="adj1" fmla="val -61943"/>
              <a:gd name="adj2" fmla="val 9938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小少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0" name="四角形吹き出し 19">
            <a:extLst>
              <a:ext uri="{FF2B5EF4-FFF2-40B4-BE49-F238E27FC236}">
                <a16:creationId xmlns:a16="http://schemas.microsoft.com/office/drawing/2014/main" id="{9402A49E-5001-2531-CA09-FD90FE7334F7}"/>
              </a:ext>
            </a:extLst>
          </p:cNvPr>
          <p:cNvSpPr/>
          <p:nvPr/>
        </p:nvSpPr>
        <p:spPr>
          <a:xfrm>
            <a:off x="3070611" y="4213879"/>
            <a:ext cx="1081284" cy="596900"/>
          </a:xfrm>
          <a:prstGeom prst="wedgeRectCallout">
            <a:avLst>
              <a:gd name="adj1" fmla="val -55022"/>
              <a:gd name="adj2" fmla="val 746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歩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京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21" name="Picture 2">
            <a:extLst>
              <a:ext uri="{FF2B5EF4-FFF2-40B4-BE49-F238E27FC236}">
                <a16:creationId xmlns:a16="http://schemas.microsoft.com/office/drawing/2014/main" id="{8B34F991-A8AE-BB57-2B85-F576AE9AFA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067" y="4226365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図 21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9F825D0B-59CE-75AE-CF10-54C0C4F1F3B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3280" y="5089162"/>
            <a:ext cx="596900" cy="596900"/>
          </a:xfrm>
          <a:prstGeom prst="rect">
            <a:avLst/>
          </a:prstGeom>
        </p:spPr>
      </p:pic>
      <p:pic>
        <p:nvPicPr>
          <p:cNvPr id="23" name="図 22" descr="ナイフ が含まれている画像&#10;&#10;自動的に生成された説明">
            <a:extLst>
              <a:ext uri="{FF2B5EF4-FFF2-40B4-BE49-F238E27FC236}">
                <a16:creationId xmlns:a16="http://schemas.microsoft.com/office/drawing/2014/main" id="{817ECDA8-7451-B4FB-E2A2-B97D178578D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60357" y="5089162"/>
            <a:ext cx="596900" cy="596900"/>
          </a:xfrm>
          <a:prstGeom prst="rect">
            <a:avLst/>
          </a:prstGeom>
        </p:spPr>
      </p:pic>
      <p:sp>
        <p:nvSpPr>
          <p:cNvPr id="24" name="四角形吹き出し 23">
            <a:extLst>
              <a:ext uri="{FF2B5EF4-FFF2-40B4-BE49-F238E27FC236}">
                <a16:creationId xmlns:a16="http://schemas.microsoft.com/office/drawing/2014/main" id="{D4A4C70C-C12A-B341-C0C4-86A90886D7C4}"/>
              </a:ext>
            </a:extLst>
          </p:cNvPr>
          <p:cNvSpPr/>
          <p:nvPr/>
        </p:nvSpPr>
        <p:spPr>
          <a:xfrm>
            <a:off x="7174976" y="5089162"/>
            <a:ext cx="584771" cy="596900"/>
          </a:xfrm>
          <a:prstGeom prst="wedgeRectCallout">
            <a:avLst>
              <a:gd name="adj1" fmla="val -68496"/>
              <a:gd name="adj2" fmla="val -219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六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6" name="四角形吹き出し 25">
            <a:extLst>
              <a:ext uri="{FF2B5EF4-FFF2-40B4-BE49-F238E27FC236}">
                <a16:creationId xmlns:a16="http://schemas.microsoft.com/office/drawing/2014/main" id="{471E06CB-6919-A0E6-22F4-CF5A6A07500A}"/>
              </a:ext>
            </a:extLst>
          </p:cNvPr>
          <p:cNvSpPr/>
          <p:nvPr/>
        </p:nvSpPr>
        <p:spPr>
          <a:xfrm>
            <a:off x="1863343" y="5089162"/>
            <a:ext cx="629181" cy="596900"/>
          </a:xfrm>
          <a:prstGeom prst="wedgeRectCallout">
            <a:avLst>
              <a:gd name="adj1" fmla="val -71686"/>
              <a:gd name="adj2" fmla="val 74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事</a:t>
            </a:r>
            <a:r>
              <a:rPr kumimoji="1" lang="en-US" altLang="ja-JP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endParaRPr kumimoji="1" lang="ja-JP" altLang="en-US" sz="36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7" name="四角形吹き出し 26">
            <a:extLst>
              <a:ext uri="{FF2B5EF4-FFF2-40B4-BE49-F238E27FC236}">
                <a16:creationId xmlns:a16="http://schemas.microsoft.com/office/drawing/2014/main" id="{9B16786E-FBB9-D659-C2C4-118E62F5A5F2}"/>
              </a:ext>
            </a:extLst>
          </p:cNvPr>
          <p:cNvSpPr/>
          <p:nvPr/>
        </p:nvSpPr>
        <p:spPr>
          <a:xfrm>
            <a:off x="2586587" y="5089162"/>
            <a:ext cx="3651982" cy="1623116"/>
          </a:xfrm>
          <a:prstGeom prst="wedgeRectCallout">
            <a:avLst>
              <a:gd name="adj1" fmla="val -51709"/>
              <a:gd name="adj2" fmla="val -2738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水行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町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何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歌野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[⺉]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前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別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[⼩]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小少歩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京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寸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時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村待持特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" name="四角形吹き出し 1">
            <a:extLst>
              <a:ext uri="{FF2B5EF4-FFF2-40B4-BE49-F238E27FC236}">
                <a16:creationId xmlns:a16="http://schemas.microsoft.com/office/drawing/2014/main" id="{B268BABF-7B20-B957-2568-F8392DE32C78}"/>
              </a:ext>
            </a:extLst>
          </p:cNvPr>
          <p:cNvSpPr/>
          <p:nvPr/>
        </p:nvSpPr>
        <p:spPr>
          <a:xfrm>
            <a:off x="7877466" y="5089162"/>
            <a:ext cx="4153748" cy="1595772"/>
          </a:xfrm>
          <a:prstGeom prst="wedgeRectCallout">
            <a:avLst>
              <a:gd name="adj1" fmla="val -54593"/>
              <a:gd name="adj2" fmla="val -31874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真赤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父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父校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貝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買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質貸員題頭顔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小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小少歩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京県茶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糸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終紙</a:t>
            </a:r>
          </a:p>
        </p:txBody>
      </p:sp>
    </p:spTree>
    <p:extLst>
      <p:ext uri="{BB962C8B-B14F-4D97-AF65-F5344CB8AC3E}">
        <p14:creationId xmlns:p14="http://schemas.microsoft.com/office/powerpoint/2010/main" val="420271247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117</Words>
  <Application>Microsoft Macintosh PowerPoint</Application>
  <PresentationFormat>ワイド画面</PresentationFormat>
  <Paragraphs>14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2023-03-07T07:13:38Z</dcterms:created>
  <dcterms:modified xsi:type="dcterms:W3CDTF">2023-03-07T07:14:06Z</dcterms:modified>
</cp:coreProperties>
</file>