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0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320"/>
  </p:normalViewPr>
  <p:slideViewPr>
    <p:cSldViewPr snapToGrid="0">
      <p:cViewPr varScale="1">
        <p:scale>
          <a:sx n="114" d="100"/>
          <a:sy n="114" d="100"/>
        </p:scale>
        <p:origin x="1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52AB4-4383-654D-B840-284F999E41B8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7A35E-37D8-C749-B74E-E9AC40D1C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807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384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908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8673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119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259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1979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73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683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5021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57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6937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2417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411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20986" y="1906606"/>
            <a:ext cx="694945" cy="596900"/>
          </a:xfrm>
          <a:prstGeom prst="wedgeRectCallout">
            <a:avLst>
              <a:gd name="adj1" fmla="val -78573"/>
              <a:gd name="adj2" fmla="val 1912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2824352" y="1879660"/>
            <a:ext cx="694945" cy="657951"/>
          </a:xfrm>
          <a:prstGeom prst="wedgeRectCallout">
            <a:avLst>
              <a:gd name="adj1" fmla="val -62907"/>
              <a:gd name="adj2" fmla="val 1243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安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C082E54-CE87-2293-5EB6-2CDA10DF9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98" y="190042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C6B93496-7745-0270-905F-B3C88FFD1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98" y="3352528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61BC4ABF-3F9C-FB38-F4F0-A028562B902A}"/>
              </a:ext>
            </a:extLst>
          </p:cNvPr>
          <p:cNvSpPr/>
          <p:nvPr/>
        </p:nvSpPr>
        <p:spPr>
          <a:xfrm>
            <a:off x="2020986" y="3392892"/>
            <a:ext cx="5539143" cy="596900"/>
          </a:xfrm>
          <a:prstGeom prst="wedgeRectCallout">
            <a:avLst>
              <a:gd name="adj1" fmla="val -53836"/>
              <a:gd name="adj2" fmla="val -91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462A1C85-9154-EA0F-3E21-93C228CBCBEE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84F64815-F650-EA4C-4099-A2C1EAD56B5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ABBC258-CC7F-E565-9344-4A95B1119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498" y="2589785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71183B89-0D93-2960-2064-4FE6BFBF56F0}"/>
              </a:ext>
            </a:extLst>
          </p:cNvPr>
          <p:cNvSpPr/>
          <p:nvPr/>
        </p:nvSpPr>
        <p:spPr>
          <a:xfrm>
            <a:off x="2020986" y="2649749"/>
            <a:ext cx="1922690" cy="596900"/>
          </a:xfrm>
          <a:prstGeom prst="wedgeRectCallout">
            <a:avLst>
              <a:gd name="adj1" fmla="val -63173"/>
              <a:gd name="adj2" fmla="val -1096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70E6D38-57B5-C14E-E219-A57EAACA730A}"/>
              </a:ext>
            </a:extLst>
          </p:cNvPr>
          <p:cNvSpPr txBox="1"/>
          <p:nvPr/>
        </p:nvSpPr>
        <p:spPr>
          <a:xfrm>
            <a:off x="1823998" y="615317"/>
            <a:ext cx="2101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younger sister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CFA9BCE-D7BE-5E78-D369-3C81482C8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2B0EEC8F-5D81-26CF-9A68-38F77682E489}"/>
              </a:ext>
            </a:extLst>
          </p:cNvPr>
          <p:cNvSpPr/>
          <p:nvPr/>
        </p:nvSpPr>
        <p:spPr>
          <a:xfrm>
            <a:off x="2020986" y="4114965"/>
            <a:ext cx="3144185" cy="594000"/>
          </a:xfrm>
          <a:prstGeom prst="wedgeRectCallout">
            <a:avLst>
              <a:gd name="adj1" fmla="val -55471"/>
              <a:gd name="adj2" fmla="val 5042"/>
            </a:avLst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46FCC9FD-8089-B869-50B1-B02531273376}"/>
              </a:ext>
            </a:extLst>
          </p:cNvPr>
          <p:cNvSpPr/>
          <p:nvPr/>
        </p:nvSpPr>
        <p:spPr>
          <a:xfrm>
            <a:off x="5277768" y="4111981"/>
            <a:ext cx="3498126" cy="594000"/>
          </a:xfrm>
          <a:prstGeom prst="wedgeRectCallout">
            <a:avLst>
              <a:gd name="adj1" fmla="val -52395"/>
              <a:gd name="adj2" fmla="val -51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7987A8E-F609-3665-EB55-C02A7D308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342" y="4111981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2150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2023-03-07T09:41:32Z</dcterms:created>
  <dcterms:modified xsi:type="dcterms:W3CDTF">2023-03-07T09:41:53Z</dcterms:modified>
</cp:coreProperties>
</file>