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320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ABF41-53A2-D44E-8A5D-C6E9BA9220C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F7CF2-2CE1-694C-805C-913484CA51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82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806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68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11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32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379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240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913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55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737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05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31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651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71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11CE1-6849-EE26-18D1-31AB327F3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87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83354C6-B414-560C-71FA-0F22184C5ECF}"/>
              </a:ext>
            </a:extLst>
          </p:cNvPr>
          <p:cNvSpPr txBox="1"/>
          <p:nvPr/>
        </p:nvSpPr>
        <p:spPr>
          <a:xfrm>
            <a:off x="1823998" y="615317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bright, clear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F326A5E3-A782-28C6-47B4-32018FD953D6}"/>
              </a:ext>
            </a:extLst>
          </p:cNvPr>
          <p:cNvSpPr/>
          <p:nvPr/>
        </p:nvSpPr>
        <p:spPr>
          <a:xfrm>
            <a:off x="1948983" y="3076983"/>
            <a:ext cx="1482758" cy="596900"/>
          </a:xfrm>
          <a:prstGeom prst="wedgeRectCallout">
            <a:avLst>
              <a:gd name="adj1" fmla="val -59123"/>
              <a:gd name="adj2" fmla="val 664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677919E-889C-CE7E-9D17-E9460ED0506C}"/>
              </a:ext>
            </a:extLst>
          </p:cNvPr>
          <p:cNvSpPr/>
          <p:nvPr/>
        </p:nvSpPr>
        <p:spPr>
          <a:xfrm>
            <a:off x="3591786" y="3077946"/>
            <a:ext cx="626219" cy="604584"/>
          </a:xfrm>
          <a:prstGeom prst="wedgeRectCallout">
            <a:avLst>
              <a:gd name="adj1" fmla="val -72549"/>
              <a:gd name="adj2" fmla="val 68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A89295C-1127-1557-DD1A-5EB9A0F10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12" y="3097300"/>
            <a:ext cx="56349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FDB1271-440A-E595-42B7-3D687A6C13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2" y="4648626"/>
            <a:ext cx="596900" cy="596900"/>
          </a:xfrm>
          <a:prstGeom prst="rect">
            <a:avLst/>
          </a:prstGeom>
        </p:spPr>
      </p:pic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D1F7742-12F2-86B8-488B-2799FCB78F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02" y="3872963"/>
            <a:ext cx="594000" cy="5940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27BFB478-5A2F-4A45-4F76-4CDD353C78F7}"/>
              </a:ext>
            </a:extLst>
          </p:cNvPr>
          <p:cNvSpPr/>
          <p:nvPr/>
        </p:nvSpPr>
        <p:spPr>
          <a:xfrm>
            <a:off x="1948983" y="3872963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AC4D21B8-D993-5EEB-6D45-B7EAE77C0598}"/>
              </a:ext>
            </a:extLst>
          </p:cNvPr>
          <p:cNvSpPr/>
          <p:nvPr/>
        </p:nvSpPr>
        <p:spPr>
          <a:xfrm>
            <a:off x="1948983" y="4680077"/>
            <a:ext cx="8713291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</p:spTree>
    <p:extLst>
      <p:ext uri="{BB962C8B-B14F-4D97-AF65-F5344CB8AC3E}">
        <p14:creationId xmlns:p14="http://schemas.microsoft.com/office/powerpoint/2010/main" val="22698671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2023-03-08T06:01:34Z</dcterms:created>
  <dcterms:modified xsi:type="dcterms:W3CDTF">2023-03-08T06:02:10Z</dcterms:modified>
</cp:coreProperties>
</file>