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15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7891"/>
  </p:normalViewPr>
  <p:slideViewPr>
    <p:cSldViewPr snapToGrid="0">
      <p:cViewPr varScale="1">
        <p:scale>
          <a:sx n="112" d="100"/>
          <a:sy n="112" d="100"/>
        </p:scale>
        <p:origin x="112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ED424C-E986-3D4B-9E58-C1EBB96D4A31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121D0D-EB7C-2745-B5A6-F58FD2D0D6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6565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75789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7859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9367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1602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7574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4828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7493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3341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1471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68871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738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78557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3204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四角形吹き出し 2">
            <a:extLst>
              <a:ext uri="{FF2B5EF4-FFF2-40B4-BE49-F238E27FC236}">
                <a16:creationId xmlns:a16="http://schemas.microsoft.com/office/drawing/2014/main" id="{2459BAEB-826C-C9F0-F0CF-9127154CF134}"/>
              </a:ext>
            </a:extLst>
          </p:cNvPr>
          <p:cNvSpPr/>
          <p:nvPr/>
        </p:nvSpPr>
        <p:spPr>
          <a:xfrm>
            <a:off x="1918352" y="1765091"/>
            <a:ext cx="2658625" cy="950828"/>
          </a:xfrm>
          <a:prstGeom prst="wedgeRectCallout">
            <a:avLst>
              <a:gd name="adj1" fmla="val -54230"/>
              <a:gd name="adj2" fmla="val -16040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口古名右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味問台合同品員</a:t>
            </a:r>
          </a:p>
        </p:txBody>
      </p:sp>
      <p:sp>
        <p:nvSpPr>
          <p:cNvPr id="6" name="四角形吹き出し 5">
            <a:extLst>
              <a:ext uri="{FF2B5EF4-FFF2-40B4-BE49-F238E27FC236}">
                <a16:creationId xmlns:a16="http://schemas.microsoft.com/office/drawing/2014/main" id="{54797884-E7D6-121F-9C5B-5AE8A8B3DB3F}"/>
              </a:ext>
            </a:extLst>
          </p:cNvPr>
          <p:cNvSpPr/>
          <p:nvPr/>
        </p:nvSpPr>
        <p:spPr>
          <a:xfrm>
            <a:off x="4696472" y="1573154"/>
            <a:ext cx="6984251" cy="1471374"/>
          </a:xfrm>
          <a:prstGeom prst="wedgeRectCallout">
            <a:avLst>
              <a:gd name="adj1" fmla="val -51123"/>
              <a:gd name="adj2" fmla="val -17951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何週店足高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兄知回京堂答別研歌始遠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事使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験漢悪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言読話語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試説計</a:t>
            </a:r>
            <a:endParaRPr kumimoji="1" lang="en-US" altLang="ja-JP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Times New Roman (本文のフォント - コンプレ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豆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短頭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虫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強風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C78C8A78-0A0F-B21D-48E0-5F54927860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867" y="1869910"/>
            <a:ext cx="605767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フローチャート: 代替処理 8">
            <a:extLst>
              <a:ext uri="{FF2B5EF4-FFF2-40B4-BE49-F238E27FC236}">
                <a16:creationId xmlns:a16="http://schemas.microsoft.com/office/drawing/2014/main" id="{22989AED-037D-14D6-FD6B-C72B472BE3D0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5" name="円/楕円 14">
            <a:extLst>
              <a:ext uri="{FF2B5EF4-FFF2-40B4-BE49-F238E27FC236}">
                <a16:creationId xmlns:a16="http://schemas.microsoft.com/office/drawing/2014/main" id="{30142703-362E-F7A8-C6F9-7CB954BA838D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0BED016-4468-3615-B2EF-044DA63ABA4E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taste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B2580670-E162-7072-45D0-F332A7851D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999" y="319340"/>
            <a:ext cx="986400" cy="986400"/>
          </a:xfrm>
          <a:prstGeom prst="rect">
            <a:avLst/>
          </a:prstGeom>
        </p:spPr>
      </p:pic>
      <p:sp>
        <p:nvSpPr>
          <p:cNvPr id="13" name="四角形吹き出し 12">
            <a:extLst>
              <a:ext uri="{FF2B5EF4-FFF2-40B4-BE49-F238E27FC236}">
                <a16:creationId xmlns:a16="http://schemas.microsoft.com/office/drawing/2014/main" id="{A99CD5ED-E8BD-432A-DE29-4F48BF6A4723}"/>
              </a:ext>
            </a:extLst>
          </p:cNvPr>
          <p:cNvSpPr/>
          <p:nvPr/>
        </p:nvSpPr>
        <p:spPr>
          <a:xfrm>
            <a:off x="1983511" y="3206723"/>
            <a:ext cx="3144185" cy="594000"/>
          </a:xfrm>
          <a:prstGeom prst="wedgeRectCallout">
            <a:avLst>
              <a:gd name="adj1" fmla="val -55471"/>
              <a:gd name="adj2" fmla="val 5042"/>
            </a:avLst>
          </a:prstGeom>
          <a:ln w="222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木本来東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森楽業</a:t>
            </a:r>
          </a:p>
        </p:txBody>
      </p:sp>
      <p:sp>
        <p:nvSpPr>
          <p:cNvPr id="14" name="四角形吹き出し 13">
            <a:extLst>
              <a:ext uri="{FF2B5EF4-FFF2-40B4-BE49-F238E27FC236}">
                <a16:creationId xmlns:a16="http://schemas.microsoft.com/office/drawing/2014/main" id="{60FD840C-E67E-4E91-EAD3-635069B8C985}"/>
              </a:ext>
            </a:extLst>
          </p:cNvPr>
          <p:cNvSpPr/>
          <p:nvPr/>
        </p:nvSpPr>
        <p:spPr>
          <a:xfrm>
            <a:off x="5240293" y="3203739"/>
            <a:ext cx="3498126" cy="594000"/>
          </a:xfrm>
          <a:prstGeom prst="wedgeRectCallout">
            <a:avLst>
              <a:gd name="adj1" fmla="val -52395"/>
              <a:gd name="adj2" fmla="val -5172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休体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妹味薬菜集乗</a:t>
            </a: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0379412D-3CE1-CD3A-1A78-90437CF409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867" y="3203739"/>
            <a:ext cx="574056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287978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</Words>
  <Application>Microsoft Macintosh PowerPoint</Application>
  <PresentationFormat>ワイド画面</PresentationFormat>
  <Paragraphs>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2023-03-08T01:48:03Z</dcterms:created>
  <dcterms:modified xsi:type="dcterms:W3CDTF">2023-03-08T01:48:34Z</dcterms:modified>
</cp:coreProperties>
</file>