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DF324-EBDF-FB49-AF24-FEBFFC5FC6A9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27C7D-EDA7-C64E-9A3E-1A3DBFA8A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544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962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34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06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9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22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594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03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65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141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329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187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676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38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456288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6" name="図 15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DE3BC58D-63F2-99CA-3FFB-1A00B2260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9997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84598CEF-966B-3679-6120-D37E47B810B3}"/>
              </a:ext>
            </a:extLst>
          </p:cNvPr>
          <p:cNvSpPr/>
          <p:nvPr/>
        </p:nvSpPr>
        <p:spPr>
          <a:xfrm>
            <a:off x="3530857" y="1819928"/>
            <a:ext cx="1024205" cy="595621"/>
          </a:xfrm>
          <a:prstGeom prst="wedgeRectCallout">
            <a:avLst>
              <a:gd name="adj1" fmla="val -57116"/>
              <a:gd name="adj2" fmla="val 1066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3345841-46FC-D9E4-136F-1325A9336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23" y="315973"/>
            <a:ext cx="994296" cy="99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7C63E9D-8E2A-36CC-149B-349F39E1ECDB}"/>
              </a:ext>
            </a:extLst>
          </p:cNvPr>
          <p:cNvSpPr txBox="1"/>
          <p:nvPr/>
        </p:nvSpPr>
        <p:spPr>
          <a:xfrm>
            <a:off x="1823998" y="615317"/>
            <a:ext cx="784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gate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7E4E013-749F-C623-B105-CCB95F604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340335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27C69043-CFBB-AFFD-72EC-242A07F86CA2}"/>
              </a:ext>
            </a:extLst>
          </p:cNvPr>
          <p:cNvSpPr/>
          <p:nvPr/>
        </p:nvSpPr>
        <p:spPr>
          <a:xfrm>
            <a:off x="1957854" y="3403350"/>
            <a:ext cx="8713291" cy="1071495"/>
          </a:xfrm>
          <a:prstGeom prst="wedgeRectCallout">
            <a:avLst>
              <a:gd name="adj1" fmla="val -51586"/>
              <a:gd name="adj2" fmla="val -257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13" name="図 12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06FB98A3-7244-6E91-3530-743A09A81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671087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7443FC9D-D1AC-E265-F4BE-1B6DFF6F4CBE}"/>
              </a:ext>
            </a:extLst>
          </p:cNvPr>
          <p:cNvSpPr/>
          <p:nvPr/>
        </p:nvSpPr>
        <p:spPr>
          <a:xfrm>
            <a:off x="1947533" y="2671087"/>
            <a:ext cx="8004752" cy="596900"/>
          </a:xfrm>
          <a:prstGeom prst="wedgeRectCallout">
            <a:avLst>
              <a:gd name="adj1" fmla="val -51623"/>
              <a:gd name="adj2" fmla="val -185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4" name="図 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17E241A-6FF5-CCD9-5699-6A5DE3562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7499" y="593297"/>
            <a:ext cx="596900" cy="596900"/>
          </a:xfrm>
          <a:prstGeom prst="rect">
            <a:avLst/>
          </a:prstGeom>
        </p:spPr>
      </p:pic>
      <p:sp>
        <p:nvSpPr>
          <p:cNvPr id="9" name="円形吹き出し 8">
            <a:extLst>
              <a:ext uri="{FF2B5EF4-FFF2-40B4-BE49-F238E27FC236}">
                <a16:creationId xmlns:a16="http://schemas.microsoft.com/office/drawing/2014/main" id="{4538FDC8-D47D-2465-868A-FF783825F5F8}"/>
              </a:ext>
            </a:extLst>
          </p:cNvPr>
          <p:cNvSpPr/>
          <p:nvPr/>
        </p:nvSpPr>
        <p:spPr>
          <a:xfrm>
            <a:off x="2839081" y="195945"/>
            <a:ext cx="797880" cy="304652"/>
          </a:xfrm>
          <a:prstGeom prst="wedgeEllipseCallout">
            <a:avLst>
              <a:gd name="adj1" fmla="val 2767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35885327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2023-03-09T02:17:36Z</dcterms:created>
  <dcterms:modified xsi:type="dcterms:W3CDTF">2023-03-09T02:19:53Z</dcterms:modified>
</cp:coreProperties>
</file>