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776"/>
  </p:normalViewPr>
  <p:slideViewPr>
    <p:cSldViewPr snapToGrid="0">
      <p:cViewPr varScale="1">
        <p:scale>
          <a:sx n="113" d="100"/>
          <a:sy n="113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24174-7663-5145-8FAB-DBF5AA66B38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0A188-3195-8243-A40B-87FA1220A4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603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829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14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82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02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97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76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90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76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3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9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35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521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73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6809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3ABFB66-FFA6-ACA3-FD27-2507E0BF8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82A78A5-4B71-F33F-6E78-E92D0B3FE2BB}"/>
              </a:ext>
            </a:extLst>
          </p:cNvPr>
          <p:cNvSpPr txBox="1"/>
          <p:nvPr/>
        </p:nvSpPr>
        <p:spPr>
          <a:xfrm>
            <a:off x="1823998" y="615317"/>
            <a:ext cx="2003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woods, grove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4424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2023-03-08T05:50:10Z</dcterms:created>
  <dcterms:modified xsi:type="dcterms:W3CDTF">2023-03-08T05:50:31Z</dcterms:modified>
</cp:coreProperties>
</file>