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7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79456"/>
  </p:normalViewPr>
  <p:slideViewPr>
    <p:cSldViewPr snapToGrid="0">
      <p:cViewPr varScale="1">
        <p:scale>
          <a:sx n="100" d="100"/>
          <a:sy n="100" d="100"/>
        </p:scale>
        <p:origin x="15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10506D-0BF2-FC46-B48F-DBC4F9545AFF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3BC64C-5A12-5942-A7C3-0A835876C9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1026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32185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7339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4847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658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6915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336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3783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7275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1935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9054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3572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9488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8610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 代替処理 3">
            <a:extLst>
              <a:ext uri="{FF2B5EF4-FFF2-40B4-BE49-F238E27FC236}">
                <a16:creationId xmlns:a16="http://schemas.microsoft.com/office/drawing/2014/main" id="{28BAD899-D00C-00C7-1FB8-306B57DFCDF1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20742A9-7CB1-EDFF-56D6-D1EFE1752794}"/>
              </a:ext>
            </a:extLst>
          </p:cNvPr>
          <p:cNvSpPr txBox="1"/>
          <p:nvPr/>
        </p:nvSpPr>
        <p:spPr>
          <a:xfrm>
            <a:off x="1823998" y="615317"/>
            <a:ext cx="8611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blue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6B092D8-0EC1-3D05-2E26-DF96F8CD7C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8"/>
            <a:ext cx="99060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図 5" descr="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DB727A5C-7E82-ED0A-55BE-B97B9A81FA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280" y="1864557"/>
            <a:ext cx="596900" cy="596900"/>
          </a:xfrm>
          <a:prstGeom prst="rect">
            <a:avLst/>
          </a:prstGeom>
        </p:spPr>
      </p:pic>
      <p:sp>
        <p:nvSpPr>
          <p:cNvPr id="7" name="円/楕円 6">
            <a:extLst>
              <a:ext uri="{FF2B5EF4-FFF2-40B4-BE49-F238E27FC236}">
                <a16:creationId xmlns:a16="http://schemas.microsoft.com/office/drawing/2014/main" id="{A3AC2945-008D-6CAA-6EF8-39DF45727FE7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8" name="四角形吹き出し 7">
            <a:extLst>
              <a:ext uri="{FF2B5EF4-FFF2-40B4-BE49-F238E27FC236}">
                <a16:creationId xmlns:a16="http://schemas.microsoft.com/office/drawing/2014/main" id="{05168DC2-8124-637C-3BB7-D5DA40658009}"/>
              </a:ext>
            </a:extLst>
          </p:cNvPr>
          <p:cNvSpPr/>
          <p:nvPr/>
        </p:nvSpPr>
        <p:spPr>
          <a:xfrm>
            <a:off x="1983273" y="1855992"/>
            <a:ext cx="596900" cy="596900"/>
          </a:xfrm>
          <a:prstGeom prst="wedgeRectCallout">
            <a:avLst>
              <a:gd name="adj1" fmla="val -66315"/>
              <a:gd name="adj2" fmla="val 2714"/>
            </a:avLst>
          </a:prstGeom>
          <a:ln w="25400"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青</a:t>
            </a:r>
          </a:p>
        </p:txBody>
      </p:sp>
      <p:pic>
        <p:nvPicPr>
          <p:cNvPr id="9" name="図 8" descr="白い背景に黒い文字&#10;&#10;低い精度で自動的に生成された説明">
            <a:extLst>
              <a:ext uri="{FF2B5EF4-FFF2-40B4-BE49-F238E27FC236}">
                <a16:creationId xmlns:a16="http://schemas.microsoft.com/office/drawing/2014/main" id="{73FAED68-EB6F-FF8B-A7FF-36875369F5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2011" y="2723082"/>
            <a:ext cx="596900" cy="596900"/>
          </a:xfrm>
          <a:prstGeom prst="rect">
            <a:avLst/>
          </a:prstGeom>
        </p:spPr>
      </p:pic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061EE047-DCDA-4410-8EC3-4B77A6CAC4B8}"/>
              </a:ext>
            </a:extLst>
          </p:cNvPr>
          <p:cNvSpPr/>
          <p:nvPr/>
        </p:nvSpPr>
        <p:spPr>
          <a:xfrm>
            <a:off x="4961323" y="2731534"/>
            <a:ext cx="4634182" cy="535465"/>
          </a:xfrm>
          <a:prstGeom prst="wedgeRectCallout">
            <a:avLst>
              <a:gd name="adj1" fmla="val -51854"/>
              <a:gd name="adj2" fmla="val -2275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三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春寒業青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羊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/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⺷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洋着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20" name="図 19" descr="挿絵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78B4415B-AADD-F8E2-C72B-E182A4AE49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3280" y="2731000"/>
            <a:ext cx="596900" cy="596900"/>
          </a:xfrm>
          <a:prstGeom prst="rect">
            <a:avLst/>
          </a:prstGeom>
        </p:spPr>
      </p:pic>
      <p:sp>
        <p:nvSpPr>
          <p:cNvPr id="21" name="四角形吹き出し 20">
            <a:extLst>
              <a:ext uri="{FF2B5EF4-FFF2-40B4-BE49-F238E27FC236}">
                <a16:creationId xmlns:a16="http://schemas.microsoft.com/office/drawing/2014/main" id="{3A3F857C-94E0-A892-C112-A63ACBFA5202}"/>
              </a:ext>
            </a:extLst>
          </p:cNvPr>
          <p:cNvSpPr/>
          <p:nvPr/>
        </p:nvSpPr>
        <p:spPr>
          <a:xfrm>
            <a:off x="1983273" y="2731534"/>
            <a:ext cx="1453610" cy="535465"/>
          </a:xfrm>
          <a:prstGeom prst="wedgeRectCallout">
            <a:avLst>
              <a:gd name="adj1" fmla="val -60531"/>
              <a:gd name="adj2" fmla="val -2275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青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(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寒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)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22" name="図 21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D08EC29E-5540-752A-FD8D-BF41CD530D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92011" y="3532800"/>
            <a:ext cx="596900" cy="596900"/>
          </a:xfrm>
          <a:prstGeom prst="rect">
            <a:avLst/>
          </a:prstGeom>
        </p:spPr>
      </p:pic>
      <p:sp>
        <p:nvSpPr>
          <p:cNvPr id="23" name="四角形吹き出し 22">
            <a:extLst>
              <a:ext uri="{FF2B5EF4-FFF2-40B4-BE49-F238E27FC236}">
                <a16:creationId xmlns:a16="http://schemas.microsoft.com/office/drawing/2014/main" id="{CAE51CEA-A378-6520-1AFB-F0113F43C855}"/>
              </a:ext>
            </a:extLst>
          </p:cNvPr>
          <p:cNvSpPr/>
          <p:nvPr/>
        </p:nvSpPr>
        <p:spPr>
          <a:xfrm>
            <a:off x="4961323" y="3532800"/>
            <a:ext cx="5649162" cy="1519135"/>
          </a:xfrm>
          <a:prstGeom prst="wedgeRectCallout">
            <a:avLst>
              <a:gd name="adj1" fmla="val -51985"/>
              <a:gd name="adj2" fmla="val -2678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習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[⼌]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円南雨高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同病肉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月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月前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朝服有明青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用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用通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門開問</a:t>
            </a:r>
          </a:p>
        </p:txBody>
      </p:sp>
      <p:sp>
        <p:nvSpPr>
          <p:cNvPr id="24" name="四角形吹き出し 23">
            <a:extLst>
              <a:ext uri="{FF2B5EF4-FFF2-40B4-BE49-F238E27FC236}">
                <a16:creationId xmlns:a16="http://schemas.microsoft.com/office/drawing/2014/main" id="{E6F023C2-15B4-0E38-C6B4-D2E916A926D1}"/>
              </a:ext>
            </a:extLst>
          </p:cNvPr>
          <p:cNvSpPr/>
          <p:nvPr/>
        </p:nvSpPr>
        <p:spPr>
          <a:xfrm>
            <a:off x="2014125" y="3538019"/>
            <a:ext cx="617989" cy="596900"/>
          </a:xfrm>
          <a:prstGeom prst="wedgeRectCallout">
            <a:avLst>
              <a:gd name="adj1" fmla="val -70944"/>
              <a:gd name="adj2" fmla="val -753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有</a:t>
            </a:r>
          </a:p>
        </p:txBody>
      </p:sp>
      <p:sp>
        <p:nvSpPr>
          <p:cNvPr id="25" name="四角形吹き出し 24">
            <a:extLst>
              <a:ext uri="{FF2B5EF4-FFF2-40B4-BE49-F238E27FC236}">
                <a16:creationId xmlns:a16="http://schemas.microsoft.com/office/drawing/2014/main" id="{3CF88100-F92D-071B-B85A-196D0A5551FB}"/>
              </a:ext>
            </a:extLst>
          </p:cNvPr>
          <p:cNvSpPr/>
          <p:nvPr/>
        </p:nvSpPr>
        <p:spPr>
          <a:xfrm>
            <a:off x="2788592" y="3538019"/>
            <a:ext cx="1032619" cy="608332"/>
          </a:xfrm>
          <a:prstGeom prst="wedgeRectCallout">
            <a:avLst>
              <a:gd name="adj1" fmla="val -62884"/>
              <a:gd name="adj2" fmla="val 966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前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青</a:t>
            </a:r>
          </a:p>
        </p:txBody>
      </p:sp>
      <p:pic>
        <p:nvPicPr>
          <p:cNvPr id="26" name="図 25" descr="家具, 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578D66E7-7D8A-A7AE-88FC-ECE9407A2F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3280" y="3500154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62169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</Words>
  <Application>Microsoft Macintosh PowerPoint</Application>
  <PresentationFormat>ワイド画面</PresentationFormat>
  <Paragraphs>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2023-03-09T08:08:57Z</dcterms:created>
  <dcterms:modified xsi:type="dcterms:W3CDTF">2023-03-09T08:09:20Z</dcterms:modified>
</cp:coreProperties>
</file>