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469"/>
  </p:normalViewPr>
  <p:slideViewPr>
    <p:cSldViewPr snapToGrid="0">
      <p:cViewPr varScale="1">
        <p:scale>
          <a:sx n="106" d="100"/>
          <a:sy n="106" d="100"/>
        </p:scale>
        <p:origin x="1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53D56-6D5D-5348-906F-AC2429CA5157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15046-EFEA-A84C-BCCC-0646CD23F1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33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6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2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1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89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75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204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1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70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68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282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60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79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6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EDA4AAD1-E0CB-9D56-D200-0DB564CE71EA}"/>
              </a:ext>
            </a:extLst>
          </p:cNvPr>
          <p:cNvSpPr/>
          <p:nvPr/>
        </p:nvSpPr>
        <p:spPr>
          <a:xfrm>
            <a:off x="3081103" y="1825633"/>
            <a:ext cx="1447132" cy="596900"/>
          </a:xfrm>
          <a:prstGeom prst="wedgeRectCallout">
            <a:avLst>
              <a:gd name="adj1" fmla="val -58631"/>
              <a:gd name="adj2" fmla="val -10904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D68FF136-CABD-5910-BC5B-97DA04F00929}"/>
              </a:ext>
            </a:extLst>
          </p:cNvPr>
          <p:cNvSpPr/>
          <p:nvPr/>
        </p:nvSpPr>
        <p:spPr>
          <a:xfrm>
            <a:off x="1935137" y="1825633"/>
            <a:ext cx="1019988" cy="596900"/>
          </a:xfrm>
          <a:prstGeom prst="wedgeRectCallout">
            <a:avLst>
              <a:gd name="adj1" fmla="val -61373"/>
              <a:gd name="adj2" fmla="val 5917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6D281EA2-9356-4EEA-956D-C60D96EBF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02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F5C288E-5131-5DA9-B62F-CCAAB6374A9C}"/>
              </a:ext>
            </a:extLst>
          </p:cNvPr>
          <p:cNvSpPr txBox="1"/>
          <p:nvPr/>
        </p:nvSpPr>
        <p:spPr>
          <a:xfrm>
            <a:off x="1823998" y="615317"/>
            <a:ext cx="378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person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93E11D5-20FF-5966-C7E4-797BB3918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88BF1BBC-979B-445E-9A7B-B519CDA32BDA}"/>
              </a:ext>
            </a:extLst>
          </p:cNvPr>
          <p:cNvSpPr/>
          <p:nvPr/>
        </p:nvSpPr>
        <p:spPr>
          <a:xfrm>
            <a:off x="1910498" y="2686681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6CE5ECCF-9A0E-1469-85A6-8EE1F8151572}"/>
              </a:ext>
            </a:extLst>
          </p:cNvPr>
          <p:cNvSpPr/>
          <p:nvPr/>
        </p:nvSpPr>
        <p:spPr>
          <a:xfrm>
            <a:off x="3050267" y="2665842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59779CA-6822-227F-5437-EBC00632F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02" y="271790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3FB65EC7-C14E-F946-BD0A-32A3B5FD8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02" y="3976152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E1235755-0F4A-0B4A-2C66-2112B03ABCFB}"/>
              </a:ext>
            </a:extLst>
          </p:cNvPr>
          <p:cNvSpPr/>
          <p:nvPr/>
        </p:nvSpPr>
        <p:spPr>
          <a:xfrm>
            <a:off x="1805347" y="395876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0A2DC896-3EB9-0528-4FBC-C7893FA71F4F}"/>
              </a:ext>
            </a:extLst>
          </p:cNvPr>
          <p:cNvSpPr/>
          <p:nvPr/>
        </p:nvSpPr>
        <p:spPr>
          <a:xfrm>
            <a:off x="5063456" y="3958761"/>
            <a:ext cx="6898807" cy="1462972"/>
          </a:xfrm>
          <a:prstGeom prst="wedgeRectCallout">
            <a:avLst>
              <a:gd name="adj1" fmla="val -53035"/>
              <a:gd name="adj2" fmla="val -2658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</p:spTree>
    <p:extLst>
      <p:ext uri="{BB962C8B-B14F-4D97-AF65-F5344CB8AC3E}">
        <p14:creationId xmlns:p14="http://schemas.microsoft.com/office/powerpoint/2010/main" val="18244046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2023-03-08T07:02:57Z</dcterms:created>
  <dcterms:modified xsi:type="dcterms:W3CDTF">2023-03-08T07:03:25Z</dcterms:modified>
</cp:coreProperties>
</file>