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8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8912"/>
  </p:normalViewPr>
  <p:slideViewPr>
    <p:cSldViewPr snapToGrid="0">
      <p:cViewPr varScale="1">
        <p:scale>
          <a:sx n="113" d="100"/>
          <a:sy n="113" d="100"/>
        </p:scale>
        <p:origin x="10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8CC01A-19D2-AD40-B478-C4DE1BA17EAA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AD34B9-5DE8-C94D-88EA-3BF45429F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2654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9850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4188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6421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7701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935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4029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4332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4089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6488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1166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1725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2580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0185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57197" y="1754784"/>
            <a:ext cx="2761036" cy="1183834"/>
          </a:xfrm>
          <a:prstGeom prst="wedgeRectCallout">
            <a:avLst>
              <a:gd name="adj1" fmla="val -55935"/>
              <a:gd name="adj2" fmla="val -2494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何休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体低作便働住使借仕代</a:t>
            </a: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3A7A539B-0076-1303-8A7D-624E9CB330FB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3" name="図 12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A255F10-095E-37A5-7F3F-0F1F30724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868460"/>
            <a:ext cx="596900" cy="5969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CEF70C9-43E3-E6B5-176A-3EA6C2890AEE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use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82AE74B3-7B0D-F119-2C27-26B2E74C24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07" y="352949"/>
            <a:ext cx="986400" cy="986400"/>
          </a:xfrm>
          <a:prstGeom prst="rect">
            <a:avLst/>
          </a:prstGeom>
        </p:spPr>
      </p:pic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0C5D4BB9-1F62-7ABA-27B2-A396A5FC10AF}"/>
              </a:ext>
            </a:extLst>
          </p:cNvPr>
          <p:cNvSpPr/>
          <p:nvPr/>
        </p:nvSpPr>
        <p:spPr>
          <a:xfrm>
            <a:off x="4876572" y="1783817"/>
            <a:ext cx="5853159" cy="566141"/>
          </a:xfrm>
          <a:prstGeom prst="wedgeRectCallout">
            <a:avLst>
              <a:gd name="adj1" fmla="val -51873"/>
              <a:gd name="adj2" fmla="val 15276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夜貸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(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旅遠園不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)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[⼻]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行</a:t>
            </a:r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FA7C77F8-9D63-4300-6CD9-4525BE35850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25806357-7633-7486-755D-511EA12D18BF}"/>
              </a:ext>
            </a:extLst>
          </p:cNvPr>
          <p:cNvSpPr/>
          <p:nvPr/>
        </p:nvSpPr>
        <p:spPr>
          <a:xfrm>
            <a:off x="1957197" y="3136147"/>
            <a:ext cx="2658625" cy="1098849"/>
          </a:xfrm>
          <a:prstGeom prst="wedgeRectCallout">
            <a:avLst>
              <a:gd name="adj1" fmla="val -54230"/>
              <a:gd name="adj2" fmla="val -1604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FBE38E86-4F19-11D3-EF05-4F9988723B65}"/>
              </a:ext>
            </a:extLst>
          </p:cNvPr>
          <p:cNvSpPr/>
          <p:nvPr/>
        </p:nvSpPr>
        <p:spPr>
          <a:xfrm>
            <a:off x="4802407" y="2938618"/>
            <a:ext cx="6848820" cy="1589671"/>
          </a:xfrm>
          <a:prstGeom prst="wedgeRectCallout">
            <a:avLst>
              <a:gd name="adj1" fmla="val -52017"/>
              <a:gd name="adj2" fmla="val -2178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572C888E-524E-7D88-EADC-83E51B311F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422" y="3436453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図 11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27A4BD2E-808B-412E-4D6C-FEE5E29F1E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280" y="4417600"/>
            <a:ext cx="596900" cy="596900"/>
          </a:xfrm>
          <a:prstGeom prst="rect">
            <a:avLst/>
          </a:prstGeom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989CCBBE-12D0-3C6D-DF70-67E5A4490307}"/>
              </a:ext>
            </a:extLst>
          </p:cNvPr>
          <p:cNvSpPr/>
          <p:nvPr/>
        </p:nvSpPr>
        <p:spPr>
          <a:xfrm>
            <a:off x="1957197" y="4432525"/>
            <a:ext cx="1023358" cy="594000"/>
          </a:xfrm>
          <a:prstGeom prst="wedgeRectCallout">
            <a:avLst>
              <a:gd name="adj1" fmla="val -60312"/>
              <a:gd name="adj2" fmla="val -127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使便</a:t>
            </a:r>
          </a:p>
        </p:txBody>
      </p:sp>
    </p:spTree>
    <p:extLst>
      <p:ext uri="{BB962C8B-B14F-4D97-AF65-F5344CB8AC3E}">
        <p14:creationId xmlns:p14="http://schemas.microsoft.com/office/powerpoint/2010/main" val="407062678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2023-03-07T05:26:00Z</dcterms:created>
  <dcterms:modified xsi:type="dcterms:W3CDTF">2023-03-07T05:26:33Z</dcterms:modified>
</cp:coreProperties>
</file>