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0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41F13-EDDE-3A47-B57A-5F95D24AE70E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D3A4B-0A9B-5A43-912F-33CD38E7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859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146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4184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735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908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81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176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14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1114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9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82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482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5217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44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20986" y="1906606"/>
            <a:ext cx="694945" cy="596900"/>
          </a:xfrm>
          <a:prstGeom prst="wedgeRectCallout">
            <a:avLst>
              <a:gd name="adj1" fmla="val -78573"/>
              <a:gd name="adj2" fmla="val 1912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2824352" y="1879660"/>
            <a:ext cx="694945" cy="657951"/>
          </a:xfrm>
          <a:prstGeom prst="wedgeRectCallout">
            <a:avLst>
              <a:gd name="adj1" fmla="val -62907"/>
              <a:gd name="adj2" fmla="val 1243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安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C082E54-CE87-2293-5EB6-2CDA10DF9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98" y="190042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C6B93496-7745-0270-905F-B3C88FFD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98" y="3352528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61BC4ABF-3F9C-FB38-F4F0-A028562B902A}"/>
              </a:ext>
            </a:extLst>
          </p:cNvPr>
          <p:cNvSpPr/>
          <p:nvPr/>
        </p:nvSpPr>
        <p:spPr>
          <a:xfrm>
            <a:off x="2020986" y="3392892"/>
            <a:ext cx="5539143" cy="596900"/>
          </a:xfrm>
          <a:prstGeom prst="wedgeRectCallout">
            <a:avLst>
              <a:gd name="adj1" fmla="val -53836"/>
              <a:gd name="adj2" fmla="val -91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462A1C85-9154-EA0F-3E21-93C228CBCBEE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84F64815-F650-EA4C-4099-A2C1EAD56B5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ABBC258-CC7F-E565-9344-4A95B1119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498" y="2589785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71183B89-0D93-2960-2064-4FE6BFBF56F0}"/>
              </a:ext>
            </a:extLst>
          </p:cNvPr>
          <p:cNvSpPr/>
          <p:nvPr/>
        </p:nvSpPr>
        <p:spPr>
          <a:xfrm>
            <a:off x="2020986" y="2649749"/>
            <a:ext cx="1922690" cy="596900"/>
          </a:xfrm>
          <a:prstGeom prst="wedgeRectCallout">
            <a:avLst>
              <a:gd name="adj1" fmla="val -63173"/>
              <a:gd name="adj2" fmla="val -1096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3081775-2B81-CABE-FAA6-0D1F026EA174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begin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4708EBF-6AEB-81A6-14C8-4E0F0D3DFF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3" name="図 2" descr="矢印&#10;&#10;低い精度で自動的に生成された説明">
            <a:extLst>
              <a:ext uri="{FF2B5EF4-FFF2-40B4-BE49-F238E27FC236}">
                <a16:creationId xmlns:a16="http://schemas.microsoft.com/office/drawing/2014/main" id="{C3DE72BA-07F3-CB4B-0112-F1CD5BC8A7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98" y="4114680"/>
            <a:ext cx="594000" cy="5940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68D927C3-6031-B965-8BBC-438AF824D15B}"/>
              </a:ext>
            </a:extLst>
          </p:cNvPr>
          <p:cNvSpPr/>
          <p:nvPr/>
        </p:nvSpPr>
        <p:spPr>
          <a:xfrm>
            <a:off x="2042069" y="4140337"/>
            <a:ext cx="673444" cy="596900"/>
          </a:xfrm>
          <a:prstGeom prst="wedgeRectCallout">
            <a:avLst>
              <a:gd name="adj1" fmla="val -80498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去</a:t>
            </a: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01A26868-73EE-BAB2-13D8-4A823787C1A8}"/>
              </a:ext>
            </a:extLst>
          </p:cNvPr>
          <p:cNvSpPr/>
          <p:nvPr/>
        </p:nvSpPr>
        <p:spPr>
          <a:xfrm>
            <a:off x="2826527" y="4114680"/>
            <a:ext cx="3928059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転私台始強室屋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456EB39A-8F14-F8BE-674C-7747272BCA04}"/>
              </a:ext>
            </a:extLst>
          </p:cNvPr>
          <p:cNvSpPr/>
          <p:nvPr/>
        </p:nvSpPr>
        <p:spPr>
          <a:xfrm>
            <a:off x="2017336" y="4862125"/>
            <a:ext cx="2658625" cy="1098849"/>
          </a:xfrm>
          <a:prstGeom prst="wedgeRectCallout">
            <a:avLst>
              <a:gd name="adj1" fmla="val -56141"/>
              <a:gd name="adj2" fmla="val -206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9836E9FB-9724-1F58-9FBC-FCB718E13389}"/>
              </a:ext>
            </a:extLst>
          </p:cNvPr>
          <p:cNvSpPr/>
          <p:nvPr/>
        </p:nvSpPr>
        <p:spPr>
          <a:xfrm>
            <a:off x="4790556" y="4869139"/>
            <a:ext cx="6941580" cy="1589671"/>
          </a:xfrm>
          <a:prstGeom prst="wedgeRectCallout">
            <a:avLst>
              <a:gd name="adj1" fmla="val -51167"/>
              <a:gd name="adj2" fmla="val -2086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D061B33D-98EB-1A3F-E76E-D8D862276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14" y="4869139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7023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2023-03-07T09:42:05Z</dcterms:created>
  <dcterms:modified xsi:type="dcterms:W3CDTF">2023-03-07T09:42:27Z</dcterms:modified>
</cp:coreProperties>
</file>