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40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5918"/>
  </p:normalViewPr>
  <p:slideViewPr>
    <p:cSldViewPr snapToGrid="0">
      <p:cViewPr varScale="1">
        <p:scale>
          <a:sx n="95" d="100"/>
          <a:sy n="95" d="100"/>
        </p:scale>
        <p:origin x="1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B72B-0EC8-9F45-A2AE-25409DBA7B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6F58C-CDBF-4541-8623-94A30149F8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6763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015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0077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879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875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985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790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8785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166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55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14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017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9117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215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吹き出し 4">
            <a:extLst>
              <a:ext uri="{FF2B5EF4-FFF2-40B4-BE49-F238E27FC236}">
                <a16:creationId xmlns:a16="http://schemas.microsoft.com/office/drawing/2014/main" id="{25BE89AD-4BC3-9ECA-3B1F-914EA32E36B6}"/>
              </a:ext>
            </a:extLst>
          </p:cNvPr>
          <p:cNvSpPr/>
          <p:nvPr/>
        </p:nvSpPr>
        <p:spPr>
          <a:xfrm>
            <a:off x="2020986" y="1906606"/>
            <a:ext cx="694945" cy="596900"/>
          </a:xfrm>
          <a:prstGeom prst="wedgeRectCallout">
            <a:avLst>
              <a:gd name="adj1" fmla="val -78573"/>
              <a:gd name="adj2" fmla="val 1912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A425C2D2-12CB-75F4-4262-865F9DDE9F38}"/>
              </a:ext>
            </a:extLst>
          </p:cNvPr>
          <p:cNvSpPr/>
          <p:nvPr/>
        </p:nvSpPr>
        <p:spPr>
          <a:xfrm>
            <a:off x="2824352" y="1879660"/>
            <a:ext cx="694945" cy="657951"/>
          </a:xfrm>
          <a:prstGeom prst="wedgeRectCallout">
            <a:avLst>
              <a:gd name="adj1" fmla="val -62907"/>
              <a:gd name="adj2" fmla="val 12432"/>
            </a:avLst>
          </a:prstGeom>
          <a:ln w="254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安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6C082E54-CE87-2293-5EB6-2CDA10DF9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98" y="1900428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C6B93496-7745-0270-905F-B3C88FFD1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98" y="3352528"/>
            <a:ext cx="596900" cy="596900"/>
          </a:xfrm>
          <a:prstGeom prst="rect">
            <a:avLst/>
          </a:prstGeom>
        </p:spPr>
      </p:pic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61BC4ABF-3F9C-FB38-F4F0-A028562B902A}"/>
              </a:ext>
            </a:extLst>
          </p:cNvPr>
          <p:cNvSpPr/>
          <p:nvPr/>
        </p:nvSpPr>
        <p:spPr>
          <a:xfrm>
            <a:off x="2020986" y="3392892"/>
            <a:ext cx="5539143" cy="596900"/>
          </a:xfrm>
          <a:prstGeom prst="wedgeRectCallout">
            <a:avLst>
              <a:gd name="adj1" fmla="val -53836"/>
              <a:gd name="adj2" fmla="val -913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女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女安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母毎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海</a:t>
            </a:r>
          </a:p>
        </p:txBody>
      </p:sp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462A1C85-9154-EA0F-3E21-93C228CBCBEE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84F64815-F650-EA4C-4099-A2C1EAD56B5F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15" name="図 1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ABBC258-CC7F-E565-9344-4A95B1119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498" y="2589785"/>
            <a:ext cx="596900" cy="596900"/>
          </a:xfrm>
          <a:prstGeom prst="rect">
            <a:avLst/>
          </a:prstGeom>
        </p:spPr>
      </p:pic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71183B89-0D93-2960-2064-4FE6BFBF56F0}"/>
              </a:ext>
            </a:extLst>
          </p:cNvPr>
          <p:cNvSpPr/>
          <p:nvPr/>
        </p:nvSpPr>
        <p:spPr>
          <a:xfrm>
            <a:off x="2020986" y="2649749"/>
            <a:ext cx="1922690" cy="596900"/>
          </a:xfrm>
          <a:prstGeom prst="wedgeRectCallout">
            <a:avLst>
              <a:gd name="adj1" fmla="val -63173"/>
              <a:gd name="adj2" fmla="val -10963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好姉妹始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EDBDDCD9-AF6E-52BE-BEE2-D426FD528E6E}"/>
              </a:ext>
            </a:extLst>
          </p:cNvPr>
          <p:cNvSpPr/>
          <p:nvPr/>
        </p:nvSpPr>
        <p:spPr>
          <a:xfrm>
            <a:off x="3173274" y="5261655"/>
            <a:ext cx="604748" cy="596900"/>
          </a:xfrm>
          <a:prstGeom prst="wedgeRectCallout">
            <a:avLst>
              <a:gd name="adj1" fmla="val -63422"/>
              <a:gd name="adj2" fmla="val 74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0D29213-F42D-2B60-719B-7625A09383F7}"/>
              </a:ext>
            </a:extLst>
          </p:cNvPr>
          <p:cNvSpPr txBox="1"/>
          <p:nvPr/>
        </p:nvSpPr>
        <p:spPr>
          <a:xfrm>
            <a:off x="1823998" y="615317"/>
            <a:ext cx="1702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elder sister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35EECB7B-061E-3BF0-83FF-6382D1353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図 2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30D21748-BCB8-5464-D5D9-1F94FF70DF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0198" y="5261655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95B8C42F-FB08-9B05-1A31-77886BA2183D}"/>
              </a:ext>
            </a:extLst>
          </p:cNvPr>
          <p:cNvSpPr/>
          <p:nvPr/>
        </p:nvSpPr>
        <p:spPr>
          <a:xfrm>
            <a:off x="2022436" y="5261844"/>
            <a:ext cx="1043947" cy="596900"/>
          </a:xfrm>
          <a:prstGeom prst="wedgeRectCallout">
            <a:avLst>
              <a:gd name="adj1" fmla="val -56915"/>
              <a:gd name="adj2" fmla="val 993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帰市</a:t>
            </a:r>
          </a:p>
        </p:txBody>
      </p:sp>
      <p:pic>
        <p:nvPicPr>
          <p:cNvPr id="25" name="図 2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238FE12-ED3B-5650-90CE-EBAE64C206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498" y="4295820"/>
            <a:ext cx="596900" cy="596900"/>
          </a:xfrm>
          <a:prstGeom prst="rect">
            <a:avLst/>
          </a:prstGeom>
        </p:spPr>
      </p:pic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4F873CB4-EA58-6C44-8BAD-2E2C1E486DBA}"/>
              </a:ext>
            </a:extLst>
          </p:cNvPr>
          <p:cNvSpPr/>
          <p:nvPr/>
        </p:nvSpPr>
        <p:spPr>
          <a:xfrm>
            <a:off x="2016468" y="4282983"/>
            <a:ext cx="658628" cy="596900"/>
          </a:xfrm>
          <a:prstGeom prst="wedgeRectCallout">
            <a:avLst>
              <a:gd name="adj1" fmla="val -74707"/>
              <a:gd name="adj2" fmla="val 92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京</a:t>
            </a:r>
          </a:p>
        </p:txBody>
      </p:sp>
      <p:sp>
        <p:nvSpPr>
          <p:cNvPr id="27" name="四角形吹き出し 26">
            <a:extLst>
              <a:ext uri="{FF2B5EF4-FFF2-40B4-BE49-F238E27FC236}">
                <a16:creationId xmlns:a16="http://schemas.microsoft.com/office/drawing/2014/main" id="{47BACA76-6C01-BBA9-7D78-0C51896F52DC}"/>
              </a:ext>
            </a:extLst>
          </p:cNvPr>
          <p:cNvSpPr/>
          <p:nvPr/>
        </p:nvSpPr>
        <p:spPr>
          <a:xfrm>
            <a:off x="2824353" y="4094832"/>
            <a:ext cx="8635144" cy="998875"/>
          </a:xfrm>
          <a:prstGeom prst="wedgeRectCallout">
            <a:avLst>
              <a:gd name="adj1" fmla="val -51407"/>
              <a:gd name="adj2" fmla="val -1256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六高校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文夜市姉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方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方旅族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立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立新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親意産顔音暗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3" name="円形吹き出し 2">
            <a:extLst>
              <a:ext uri="{FF2B5EF4-FFF2-40B4-BE49-F238E27FC236}">
                <a16:creationId xmlns:a16="http://schemas.microsoft.com/office/drawing/2014/main" id="{C0AD9804-D937-37E6-1D25-271AFC4B49F4}"/>
              </a:ext>
            </a:extLst>
          </p:cNvPr>
          <p:cNvSpPr/>
          <p:nvPr/>
        </p:nvSpPr>
        <p:spPr>
          <a:xfrm>
            <a:off x="3748119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pic>
        <p:nvPicPr>
          <p:cNvPr id="6" name="図 5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E907171-742C-9C73-869B-1A78E3A2EA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3676" y="652609"/>
            <a:ext cx="596900" cy="596900"/>
          </a:xfrm>
          <a:prstGeom prst="rect">
            <a:avLst/>
          </a:prstGeom>
        </p:spPr>
      </p:pic>
      <p:sp>
        <p:nvSpPr>
          <p:cNvPr id="8" name="円形吹き出し 7">
            <a:extLst>
              <a:ext uri="{FF2B5EF4-FFF2-40B4-BE49-F238E27FC236}">
                <a16:creationId xmlns:a16="http://schemas.microsoft.com/office/drawing/2014/main" id="{09AFEE43-D7E5-2F58-1F37-A573DDCB317F}"/>
              </a:ext>
            </a:extLst>
          </p:cNvPr>
          <p:cNvSpPr/>
          <p:nvPr/>
        </p:nvSpPr>
        <p:spPr>
          <a:xfrm>
            <a:off x="4654812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繁体字</a:t>
            </a:r>
          </a:p>
        </p:txBody>
      </p:sp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6A6EFEF-61CF-C9E3-CC48-470CB83B01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5302" y="615317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887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2023-03-07T09:40:55Z</dcterms:created>
  <dcterms:modified xsi:type="dcterms:W3CDTF">2023-03-07T09:41:25Z</dcterms:modified>
</cp:coreProperties>
</file>