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415"/>
  </p:normalViewPr>
  <p:slideViewPr>
    <p:cSldViewPr snapToGrid="0">
      <p:cViewPr varScale="1">
        <p:scale>
          <a:sx n="111" d="100"/>
          <a:sy n="111" d="100"/>
        </p:scale>
        <p:origin x="1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E8984-3242-E34E-8B6F-2D159AEFF4D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BA452-1619-DD41-A1ED-B095A9A07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359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51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51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76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19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78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79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2423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35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1273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49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99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6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3735" y="1868460"/>
            <a:ext cx="628026" cy="596900"/>
          </a:xfrm>
          <a:prstGeom prst="wedgeRectCallout">
            <a:avLst>
              <a:gd name="adj1" fmla="val -82879"/>
              <a:gd name="adj2" fmla="val -231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所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ECC1913-86C9-9134-8562-8BF628EA53EB}"/>
              </a:ext>
            </a:extLst>
          </p:cNvPr>
          <p:cNvSpPr txBox="1"/>
          <p:nvPr/>
        </p:nvSpPr>
        <p:spPr>
          <a:xfrm>
            <a:off x="1823998" y="615317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place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0">
            <a:extLst>
              <a:ext uri="{FF2B5EF4-FFF2-40B4-BE49-F238E27FC236}">
                <a16:creationId xmlns:a16="http://schemas.microsoft.com/office/drawing/2014/main" id="{96D788B8-A24D-5A40-4638-A3B2CAE24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BD23582-3158-1676-9C10-B78A16654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892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EF41CA0C-7088-FC98-A34D-ED8F3BFB07AA}"/>
              </a:ext>
            </a:extLst>
          </p:cNvPr>
          <p:cNvSpPr/>
          <p:nvPr/>
        </p:nvSpPr>
        <p:spPr>
          <a:xfrm>
            <a:off x="1983146" y="3445300"/>
            <a:ext cx="658628" cy="596900"/>
          </a:xfrm>
          <a:prstGeom prst="wedgeRectCallout">
            <a:avLst>
              <a:gd name="adj1" fmla="val -63389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CB6456E2-A4EA-49A5-0521-B233FDCF21C4}"/>
              </a:ext>
            </a:extLst>
          </p:cNvPr>
          <p:cNvSpPr/>
          <p:nvPr/>
        </p:nvSpPr>
        <p:spPr>
          <a:xfrm>
            <a:off x="2802337" y="3445300"/>
            <a:ext cx="1457147" cy="596900"/>
          </a:xfrm>
          <a:prstGeom prst="wedgeRectCallout">
            <a:avLst>
              <a:gd name="adj1" fmla="val -58325"/>
              <a:gd name="adj2" fmla="val -64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近所質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EFA0C302-FA63-4206-DA85-696F6A7DD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199" y="3445300"/>
            <a:ext cx="596900" cy="596900"/>
          </a:xfrm>
          <a:prstGeom prst="rect">
            <a:avLst/>
          </a:prstGeom>
        </p:spPr>
      </p:pic>
      <p:pic>
        <p:nvPicPr>
          <p:cNvPr id="3" name="図 2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575C8D98-CFEE-FF6A-EB2C-BEE061DE2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892" y="2715376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56B2238D-E692-819D-8DC3-95B2B9B3A424}"/>
              </a:ext>
            </a:extLst>
          </p:cNvPr>
          <p:cNvSpPr/>
          <p:nvPr/>
        </p:nvSpPr>
        <p:spPr>
          <a:xfrm>
            <a:off x="1983146" y="2701909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屋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BE517AAF-171E-716D-9EA3-B68028A4B688}"/>
              </a:ext>
            </a:extLst>
          </p:cNvPr>
          <p:cNvSpPr/>
          <p:nvPr/>
        </p:nvSpPr>
        <p:spPr>
          <a:xfrm>
            <a:off x="2810166" y="2715376"/>
            <a:ext cx="1854432" cy="596900"/>
          </a:xfrm>
          <a:prstGeom prst="wedgeRectCallout">
            <a:avLst>
              <a:gd name="adj1" fmla="val -55728"/>
              <a:gd name="adj2" fmla="val -41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昼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所声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円形吹き出し 9">
            <a:extLst>
              <a:ext uri="{FF2B5EF4-FFF2-40B4-BE49-F238E27FC236}">
                <a16:creationId xmlns:a16="http://schemas.microsoft.com/office/drawing/2014/main" id="{22E6FCD8-A4A9-D89C-1872-12944DABB5C5}"/>
              </a:ext>
            </a:extLst>
          </p:cNvPr>
          <p:cNvSpPr/>
          <p:nvPr/>
        </p:nvSpPr>
        <p:spPr>
          <a:xfrm>
            <a:off x="3153420" y="20272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6" name="図 15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CD0A7B2-37B0-A3F8-60B8-E30EA81DEC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3910" y="65444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83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2023-03-08T06:50:59Z</dcterms:created>
  <dcterms:modified xsi:type="dcterms:W3CDTF">2023-03-08T06:51:22Z</dcterms:modified>
</cp:coreProperties>
</file>