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837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DBF6A-2AC6-B743-9109-5FA1566630C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39B8B-7E61-2C42-97B9-825AD8818E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80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占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752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861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32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0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113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67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5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53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78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00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71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18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1570556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E5C5281-CE2C-D61F-28D1-59636DF3D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2385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FC132A32-4168-2F21-3AC0-FBA1B3965AE6}"/>
              </a:ext>
            </a:extLst>
          </p:cNvPr>
          <p:cNvSpPr/>
          <p:nvPr/>
        </p:nvSpPr>
        <p:spPr>
          <a:xfrm>
            <a:off x="1971573" y="4896744"/>
            <a:ext cx="2658625" cy="1098849"/>
          </a:xfrm>
          <a:prstGeom prst="wedgeRectCallout">
            <a:avLst>
              <a:gd name="adj1" fmla="val -55495"/>
              <a:gd name="adj2" fmla="val -289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27E5B85D-5D64-71FE-7783-78F564CDD87B}"/>
              </a:ext>
            </a:extLst>
          </p:cNvPr>
          <p:cNvSpPr/>
          <p:nvPr/>
        </p:nvSpPr>
        <p:spPr>
          <a:xfrm>
            <a:off x="4722850" y="4896744"/>
            <a:ext cx="6872511" cy="1589671"/>
          </a:xfrm>
          <a:prstGeom prst="wedgeRectCallout">
            <a:avLst>
              <a:gd name="adj1" fmla="val -51168"/>
              <a:gd name="adj2" fmla="val -205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BC737F3-9C63-B3CE-57E4-B52B2B543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8" y="4896744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924E63C7-6B96-F5B5-B4A8-78339ED84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762" y="324395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15D90AC2-8BC8-2734-66D6-756E861E67C6}"/>
              </a:ext>
            </a:extLst>
          </p:cNvPr>
          <p:cNvSpPr/>
          <p:nvPr/>
        </p:nvSpPr>
        <p:spPr>
          <a:xfrm>
            <a:off x="6351545" y="3243950"/>
            <a:ext cx="5043711" cy="596900"/>
          </a:xfrm>
          <a:prstGeom prst="wedgeRectCallout">
            <a:avLst>
              <a:gd name="adj1" fmla="val -52759"/>
              <a:gd name="adj2" fmla="val -1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7" name="図 26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9DE594AB-CF8B-4E09-FC05-B84CD09D6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58" y="4096548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1E4F3AB9-C192-3526-61E9-73A26894BC26}"/>
              </a:ext>
            </a:extLst>
          </p:cNvPr>
          <p:cNvSpPr/>
          <p:nvPr/>
        </p:nvSpPr>
        <p:spPr>
          <a:xfrm>
            <a:off x="1950997" y="4090604"/>
            <a:ext cx="5760453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9" name="図 2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F854DFB-43F5-0BF7-EBF5-98D219E75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884" y="1911463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2FB10804-33CE-CB2E-B43D-EC9F33E55CB4}"/>
              </a:ext>
            </a:extLst>
          </p:cNvPr>
          <p:cNvSpPr/>
          <p:nvPr/>
        </p:nvSpPr>
        <p:spPr>
          <a:xfrm>
            <a:off x="6333667" y="1893281"/>
            <a:ext cx="658628" cy="596900"/>
          </a:xfrm>
          <a:prstGeom prst="wedgeRectCallout">
            <a:avLst>
              <a:gd name="adj1" fmla="val -64071"/>
              <a:gd name="adj2" fmla="val 586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112180B6-3A56-BB63-9DDC-657F405C38A2}"/>
              </a:ext>
            </a:extLst>
          </p:cNvPr>
          <p:cNvSpPr/>
          <p:nvPr/>
        </p:nvSpPr>
        <p:spPr>
          <a:xfrm>
            <a:off x="7158282" y="1563987"/>
            <a:ext cx="4942674" cy="1451406"/>
          </a:xfrm>
          <a:prstGeom prst="wedgeRectCallout">
            <a:avLst>
              <a:gd name="adj1" fmla="val -53065"/>
              <a:gd name="adj2" fmla="val -50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312BA63-B94C-DBC9-1B5E-8982A35416AF}"/>
              </a:ext>
            </a:extLst>
          </p:cNvPr>
          <p:cNvSpPr txBox="1"/>
          <p:nvPr/>
        </p:nvSpPr>
        <p:spPr>
          <a:xfrm>
            <a:off x="1823998" y="615317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shop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57A98E56-AC81-0D7C-5C3C-7562FD57D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B04E38B4-2941-8C13-0D46-3857D4E860C7}"/>
              </a:ext>
            </a:extLst>
          </p:cNvPr>
          <p:cNvSpPr/>
          <p:nvPr/>
        </p:nvSpPr>
        <p:spPr>
          <a:xfrm>
            <a:off x="3690238" y="1911463"/>
            <a:ext cx="1343482" cy="596900"/>
          </a:xfrm>
          <a:prstGeom prst="wedgeRectCallout">
            <a:avLst>
              <a:gd name="adj1" fmla="val -59492"/>
              <a:gd name="adj2" fmla="val 220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A98B59-E569-37A8-12FB-E096B91FBF37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5" name="図 4" descr="家具, 座席, 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47B33BB-0FA8-C35E-61B0-62A9441FF5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01" y="524442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242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2023-03-08T04:46:13Z</dcterms:created>
  <dcterms:modified xsi:type="dcterms:W3CDTF">2023-03-08T04:46:36Z</dcterms:modified>
</cp:coreProperties>
</file>