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469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0408"/>
  </p:normalViewPr>
  <p:slideViewPr>
    <p:cSldViewPr snapToGrid="0">
      <p:cViewPr varScale="1">
        <p:scale>
          <a:sx n="115" d="100"/>
          <a:sy n="115" d="100"/>
        </p:scale>
        <p:origin x="1016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765538-7C0E-F348-8123-22FEE35AA205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51B1C9-BA53-7840-A220-9349D155D75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52507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便</a:t>
            </a:r>
            <a:r>
              <a:rPr kumimoji="1" lang="en-US" altLang="ja-JP" baseline="0" dirty="0"/>
              <a:t>〕N2N3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910497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799628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025777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802159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381223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459099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447832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60601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556194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441490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50751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813842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692134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.jpe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四角形吹き出し 2">
            <a:extLst>
              <a:ext uri="{FF2B5EF4-FFF2-40B4-BE49-F238E27FC236}">
                <a16:creationId xmlns:a16="http://schemas.microsoft.com/office/drawing/2014/main" id="{9614C532-FE04-EB96-1EFB-AB9EFCE7D913}"/>
              </a:ext>
            </a:extLst>
          </p:cNvPr>
          <p:cNvSpPr/>
          <p:nvPr/>
        </p:nvSpPr>
        <p:spPr>
          <a:xfrm>
            <a:off x="1942114" y="1866411"/>
            <a:ext cx="3093001" cy="594000"/>
          </a:xfrm>
          <a:prstGeom prst="wedgeRectCallout">
            <a:avLst>
              <a:gd name="adj1" fmla="val -54617"/>
              <a:gd name="adj2" fmla="val -15743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木本来東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森楽業</a:t>
            </a:r>
          </a:p>
        </p:txBody>
      </p:sp>
      <p:sp>
        <p:nvSpPr>
          <p:cNvPr id="6" name="四角形吹き出し 5">
            <a:extLst>
              <a:ext uri="{FF2B5EF4-FFF2-40B4-BE49-F238E27FC236}">
                <a16:creationId xmlns:a16="http://schemas.microsoft.com/office/drawing/2014/main" id="{DE5E292B-BE0A-4B3B-79E3-B0A8A6CC3712}"/>
              </a:ext>
            </a:extLst>
          </p:cNvPr>
          <p:cNvSpPr/>
          <p:nvPr/>
        </p:nvSpPr>
        <p:spPr>
          <a:xfrm>
            <a:off x="5200656" y="1857975"/>
            <a:ext cx="3498126" cy="594000"/>
          </a:xfrm>
          <a:prstGeom prst="wedgeRectCallout">
            <a:avLst>
              <a:gd name="adj1" fmla="val -53749"/>
              <a:gd name="adj2" fmla="val 208"/>
            </a:avLst>
          </a:prstGeom>
          <a:ln w="25400"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休体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妹味薬菜集乗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D299CD1B-DA7C-1220-881E-FB99F73FF2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544" y="1909618"/>
            <a:ext cx="574056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図 9" descr="家具, テーブル, 椅子 が含まれている画像&#10;&#10;自動的に生成された説明">
            <a:extLst>
              <a:ext uri="{FF2B5EF4-FFF2-40B4-BE49-F238E27FC236}">
                <a16:creationId xmlns:a16="http://schemas.microsoft.com/office/drawing/2014/main" id="{3BA40758-B418-616A-6D2E-49CE9B1947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1544" y="2590400"/>
            <a:ext cx="596900" cy="596900"/>
          </a:xfrm>
          <a:prstGeom prst="rect">
            <a:avLst/>
          </a:prstGeom>
        </p:spPr>
      </p:pic>
      <p:sp>
        <p:nvSpPr>
          <p:cNvPr id="12" name="四角形吹き出し 11">
            <a:extLst>
              <a:ext uri="{FF2B5EF4-FFF2-40B4-BE49-F238E27FC236}">
                <a16:creationId xmlns:a16="http://schemas.microsoft.com/office/drawing/2014/main" id="{36E165A9-EEAF-036A-B827-CCF7581F5DC1}"/>
              </a:ext>
            </a:extLst>
          </p:cNvPr>
          <p:cNvSpPr/>
          <p:nvPr/>
        </p:nvSpPr>
        <p:spPr>
          <a:xfrm>
            <a:off x="1923515" y="2573524"/>
            <a:ext cx="1425312" cy="594000"/>
          </a:xfrm>
          <a:prstGeom prst="wedgeRectCallout">
            <a:avLst>
              <a:gd name="adj1" fmla="val -53561"/>
              <a:gd name="adj2" fmla="val -11620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校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林村</a:t>
            </a:r>
          </a:p>
        </p:txBody>
      </p:sp>
      <p:sp>
        <p:nvSpPr>
          <p:cNvPr id="17" name="四角形吹き出し 16">
            <a:extLst>
              <a:ext uri="{FF2B5EF4-FFF2-40B4-BE49-F238E27FC236}">
                <a16:creationId xmlns:a16="http://schemas.microsoft.com/office/drawing/2014/main" id="{1887E3B3-FBF3-5EEC-AE4D-13124653C00B}"/>
              </a:ext>
            </a:extLst>
          </p:cNvPr>
          <p:cNvSpPr/>
          <p:nvPr/>
        </p:nvSpPr>
        <p:spPr>
          <a:xfrm>
            <a:off x="3488614" y="2590401"/>
            <a:ext cx="3307602" cy="577124"/>
          </a:xfrm>
          <a:prstGeom prst="wedgeRectCallout">
            <a:avLst>
              <a:gd name="adj1" fmla="val -54565"/>
              <a:gd name="adj2" fmla="val -10409"/>
            </a:avLst>
          </a:prstGeom>
          <a:ln w="25400"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新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親料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[⽲]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私秋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18" name="フローチャート: 代替処理 17">
            <a:extLst>
              <a:ext uri="{FF2B5EF4-FFF2-40B4-BE49-F238E27FC236}">
                <a16:creationId xmlns:a16="http://schemas.microsoft.com/office/drawing/2014/main" id="{7F0CB410-5A2D-BF3E-877F-B133801603E9}"/>
              </a:ext>
            </a:extLst>
          </p:cNvPr>
          <p:cNvSpPr/>
          <p:nvPr/>
        </p:nvSpPr>
        <p:spPr>
          <a:xfrm>
            <a:off x="904603" y="1764934"/>
            <a:ext cx="871970" cy="1517109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19" name="円/楕円 18">
            <a:extLst>
              <a:ext uri="{FF2B5EF4-FFF2-40B4-BE49-F238E27FC236}">
                <a16:creationId xmlns:a16="http://schemas.microsoft.com/office/drawing/2014/main" id="{70BEB4BF-B7FC-A53C-C639-2EE5A5D0339D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4D39ADD-26F1-CD8E-D753-43C4C3BCF8EA}"/>
              </a:ext>
            </a:extLst>
          </p:cNvPr>
          <p:cNvSpPr txBox="1"/>
          <p:nvPr/>
        </p:nvSpPr>
        <p:spPr>
          <a:xfrm>
            <a:off x="1823998" y="615317"/>
            <a:ext cx="8210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east 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CB5017A-20C2-E905-9D78-CF05CC53DF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0848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四角形吹き出し 7">
            <a:extLst>
              <a:ext uri="{FF2B5EF4-FFF2-40B4-BE49-F238E27FC236}">
                <a16:creationId xmlns:a16="http://schemas.microsoft.com/office/drawing/2014/main" id="{146CA77D-EA13-E504-50CD-DC3B90F6084B}"/>
              </a:ext>
            </a:extLst>
          </p:cNvPr>
          <p:cNvSpPr/>
          <p:nvPr/>
        </p:nvSpPr>
        <p:spPr>
          <a:xfrm>
            <a:off x="1942114" y="3386104"/>
            <a:ext cx="3037565" cy="1141698"/>
          </a:xfrm>
          <a:prstGeom prst="wedgeRectCallout">
            <a:avLst>
              <a:gd name="adj1" fmla="val -54465"/>
              <a:gd name="adj2" fmla="val -27002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日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早暑昼春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時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明暗曜映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[⽈]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書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11" name="四角形吹き出し 10">
            <a:extLst>
              <a:ext uri="{FF2B5EF4-FFF2-40B4-BE49-F238E27FC236}">
                <a16:creationId xmlns:a16="http://schemas.microsoft.com/office/drawing/2014/main" id="{D43CE840-CA97-4FE1-AE1B-2CC86A973C9F}"/>
              </a:ext>
            </a:extLst>
          </p:cNvPr>
          <p:cNvSpPr/>
          <p:nvPr/>
        </p:nvSpPr>
        <p:spPr>
          <a:xfrm>
            <a:off x="5129805" y="3386104"/>
            <a:ext cx="6898807" cy="1593961"/>
          </a:xfrm>
          <a:prstGeom prst="wedgeRectCallout">
            <a:avLst>
              <a:gd name="adj1" fmla="val -51539"/>
              <a:gd name="adj2" fmla="val -37669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間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朝都題場借者便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東電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白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白百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楽薬習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音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音暗意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車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車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転軽運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里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重理黒野動働</a:t>
            </a: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39763E65-EA02-6FBF-9E2F-DBC93FC9C8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861" y="3529849"/>
            <a:ext cx="594000" cy="592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円形吹き出し 1">
            <a:extLst>
              <a:ext uri="{FF2B5EF4-FFF2-40B4-BE49-F238E27FC236}">
                <a16:creationId xmlns:a16="http://schemas.microsoft.com/office/drawing/2014/main" id="{1D1946B9-28B5-3E01-06BB-58F00C6EFA4C}"/>
              </a:ext>
            </a:extLst>
          </p:cNvPr>
          <p:cNvSpPr/>
          <p:nvPr/>
        </p:nvSpPr>
        <p:spPr>
          <a:xfrm>
            <a:off x="2848237" y="195945"/>
            <a:ext cx="797880" cy="304652"/>
          </a:xfrm>
          <a:prstGeom prst="wedgeEllipseCallout">
            <a:avLst>
              <a:gd name="adj1" fmla="val 6504"/>
              <a:gd name="adj2" fmla="val 78124"/>
            </a:avLst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簡体字</a:t>
            </a:r>
          </a:p>
        </p:txBody>
      </p:sp>
      <p:pic>
        <p:nvPicPr>
          <p:cNvPr id="14" name="図 13" descr="挿絵, スーツ が含まれている画像&#10;&#10;自動的に生成された説明">
            <a:extLst>
              <a:ext uri="{FF2B5EF4-FFF2-40B4-BE49-F238E27FC236}">
                <a16:creationId xmlns:a16="http://schemas.microsoft.com/office/drawing/2014/main" id="{2B373A6B-DF31-16F6-ACA9-8420A104396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35257" y="604431"/>
            <a:ext cx="596900" cy="596900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BEC3D343-F48E-74AE-64E7-21CD9479D80D}"/>
              </a:ext>
            </a:extLst>
          </p:cNvPr>
          <p:cNvSpPr txBox="1"/>
          <p:nvPr/>
        </p:nvSpPr>
        <p:spPr>
          <a:xfrm>
            <a:off x="9942654" y="371585"/>
            <a:ext cx="1789018" cy="92333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似た形</a:t>
            </a: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pic>
        <p:nvPicPr>
          <p:cNvPr id="15" name="図 14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4A0289E6-7B6B-3799-849C-2F9D9E38F34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960101" y="517700"/>
            <a:ext cx="596900" cy="59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8510540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56</Words>
  <Application>Microsoft Macintosh PowerPoint</Application>
  <PresentationFormat>ワイド画面</PresentationFormat>
  <Paragraphs>12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Yu Gothic</vt:lpstr>
      <vt:lpstr>Yu Gothic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2023-03-08T05:42:21Z</dcterms:created>
  <dcterms:modified xsi:type="dcterms:W3CDTF">2023-03-08T05:42:47Z</dcterms:modified>
</cp:coreProperties>
</file>