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8503"/>
  </p:normalViewPr>
  <p:slideViewPr>
    <p:cSldViewPr snapToGrid="0">
      <p:cViewPr varScale="1">
        <p:scale>
          <a:sx n="99" d="100"/>
          <a:sy n="99" d="100"/>
        </p:scale>
        <p:origin x="16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72383-9872-384E-BDA0-8AD591D054B8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8EF49-A24D-AB4A-8F30-93DE68318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263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両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282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872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023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14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4091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996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1755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869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368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294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803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051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378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154886A-87C5-2F50-C3E2-FC5ECA64C140}"/>
              </a:ext>
            </a:extLst>
          </p:cNvPr>
          <p:cNvSpPr txBox="1"/>
          <p:nvPr/>
        </p:nvSpPr>
        <p:spPr>
          <a:xfrm>
            <a:off x="9855200" y="371585"/>
            <a:ext cx="1876471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3" y="2608744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電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BA5E145-5A03-BB33-B26E-BDD0CF557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A1DF07B-ADE4-0346-5E67-B1163468739D}"/>
              </a:ext>
            </a:extLst>
          </p:cNvPr>
          <p:cNvSpPr txBox="1"/>
          <p:nvPr/>
        </p:nvSpPr>
        <p:spPr>
          <a:xfrm>
            <a:off x="1823998" y="615317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rain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6" name="図 15" descr="挿絵, 記号 が含まれている画像&#10;&#10;自動的に生成された説明">
            <a:extLst>
              <a:ext uri="{FF2B5EF4-FFF2-40B4-BE49-F238E27FC236}">
                <a16:creationId xmlns:a16="http://schemas.microsoft.com/office/drawing/2014/main" id="{B8A2F1C8-88DC-2E47-27C3-4CA5B78C2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138" y="1887229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4" name="図 2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040D04F-5B0B-EDFB-EBA6-BE9E98D1E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138" y="2547981"/>
            <a:ext cx="596900" cy="596900"/>
          </a:xfrm>
          <a:prstGeom prst="rect">
            <a:avLst/>
          </a:prstGeom>
        </p:spPr>
      </p:pic>
      <p:pic>
        <p:nvPicPr>
          <p:cNvPr id="30" name="図 29" descr="記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A7C31AA-4942-2694-1106-5C649968F7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1775" y="547699"/>
            <a:ext cx="596900" cy="596900"/>
          </a:xfrm>
          <a:prstGeom prst="rect">
            <a:avLst/>
          </a:prstGeom>
        </p:spPr>
      </p:pic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A14D7E60-85D3-4AAF-5EFD-490CED4F15C0}"/>
              </a:ext>
            </a:extLst>
          </p:cNvPr>
          <p:cNvSpPr/>
          <p:nvPr/>
        </p:nvSpPr>
        <p:spPr>
          <a:xfrm>
            <a:off x="1980932" y="3435462"/>
            <a:ext cx="695204" cy="596900"/>
          </a:xfrm>
          <a:prstGeom prst="wedgeRectCallout">
            <a:avLst>
              <a:gd name="adj1" fmla="val -69633"/>
              <a:gd name="adj2" fmla="val 381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2" name="図 31" descr="図形&#10;&#10;自動的に生成された説明">
            <a:extLst>
              <a:ext uri="{FF2B5EF4-FFF2-40B4-BE49-F238E27FC236}">
                <a16:creationId xmlns:a16="http://schemas.microsoft.com/office/drawing/2014/main" id="{9B713A48-092F-65FB-3EB0-07FBA98A18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138" y="3452296"/>
            <a:ext cx="596900" cy="596900"/>
          </a:xfrm>
          <a:prstGeom prst="rect">
            <a:avLst/>
          </a:prstGeom>
        </p:spPr>
      </p:pic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CEC43CA6-C2A8-D2C4-B556-D73D9C05E32F}"/>
              </a:ext>
            </a:extLst>
          </p:cNvPr>
          <p:cNvSpPr/>
          <p:nvPr/>
        </p:nvSpPr>
        <p:spPr>
          <a:xfrm>
            <a:off x="2845663" y="3429001"/>
            <a:ext cx="2354987" cy="1028700"/>
          </a:xfrm>
          <a:prstGeom prst="wedgeRectCallout">
            <a:avLst>
              <a:gd name="adj1" fmla="val -54491"/>
              <a:gd name="adj2" fmla="val -163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同肉病通</a:t>
            </a:r>
          </a:p>
        </p:txBody>
      </p:sp>
      <p:pic>
        <p:nvPicPr>
          <p:cNvPr id="34" name="図 3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9B085A9-5EDC-256E-B8F5-0C9E62CF3C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5345" y="3462880"/>
            <a:ext cx="596900" cy="596900"/>
          </a:xfrm>
          <a:prstGeom prst="rect">
            <a:avLst/>
          </a:prstGeom>
        </p:spPr>
      </p:pic>
      <p:sp>
        <p:nvSpPr>
          <p:cNvPr id="35" name="四角形吹き出し 34">
            <a:extLst>
              <a:ext uri="{FF2B5EF4-FFF2-40B4-BE49-F238E27FC236}">
                <a16:creationId xmlns:a16="http://schemas.microsoft.com/office/drawing/2014/main" id="{A3FBC599-4160-9A62-8272-694A84FFF984}"/>
              </a:ext>
            </a:extLst>
          </p:cNvPr>
          <p:cNvSpPr/>
          <p:nvPr/>
        </p:nvSpPr>
        <p:spPr>
          <a:xfrm>
            <a:off x="6391720" y="3429000"/>
            <a:ext cx="5649162" cy="151913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36" name="図 3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BB47705-CF84-191F-0309-9D888BE0AC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138" y="4586752"/>
            <a:ext cx="596900" cy="596900"/>
          </a:xfrm>
          <a:prstGeom prst="rect">
            <a:avLst/>
          </a:prstGeom>
        </p:spPr>
      </p:pic>
      <p:sp>
        <p:nvSpPr>
          <p:cNvPr id="37" name="四角形吹き出し 36">
            <a:extLst>
              <a:ext uri="{FF2B5EF4-FFF2-40B4-BE49-F238E27FC236}">
                <a16:creationId xmlns:a16="http://schemas.microsoft.com/office/drawing/2014/main" id="{55E64459-D02F-5C49-2E76-E22E783D1871}"/>
              </a:ext>
            </a:extLst>
          </p:cNvPr>
          <p:cNvSpPr/>
          <p:nvPr/>
        </p:nvSpPr>
        <p:spPr>
          <a:xfrm>
            <a:off x="1977651" y="4602131"/>
            <a:ext cx="4258254" cy="566141"/>
          </a:xfrm>
          <a:prstGeom prst="wedgeRectCallout">
            <a:avLst>
              <a:gd name="adj1" fmla="val -53232"/>
              <a:gd name="adj2" fmla="val 9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終冬寒料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/⻗]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雨電</a:t>
            </a: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64392191-39AB-34F3-61E2-FBF2FD38C85B}"/>
              </a:ext>
            </a:extLst>
          </p:cNvPr>
          <p:cNvSpPr/>
          <p:nvPr/>
        </p:nvSpPr>
        <p:spPr>
          <a:xfrm>
            <a:off x="2845663" y="208426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7711048-9944-5E55-209D-2ADB4AB2E7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2903" y="615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752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2023-03-09T02:15:57Z</dcterms:created>
  <dcterms:modified xsi:type="dcterms:W3CDTF">2023-03-09T02:16:18Z</dcterms:modified>
</cp:coreProperties>
</file>