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2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6190"/>
  </p:normalViewPr>
  <p:slideViewPr>
    <p:cSldViewPr snapToGrid="0">
      <p:cViewPr varScale="1">
        <p:scale>
          <a:sx n="109" d="100"/>
          <a:sy n="109" d="100"/>
        </p:scale>
        <p:origin x="12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7E89-3ACE-044C-B44D-0C8EC8C5C0C2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BA00F1-BE4E-974A-A075-FE3AEDD4B7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8990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1900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5164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496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8386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7322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7820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2761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4527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5665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7785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6857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7322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8904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四角形吹き出し 3">
            <a:extLst>
              <a:ext uri="{FF2B5EF4-FFF2-40B4-BE49-F238E27FC236}">
                <a16:creationId xmlns:a16="http://schemas.microsoft.com/office/drawing/2014/main" id="{D1654EE2-33A9-7A09-2178-040F0B54EEB3}"/>
              </a:ext>
            </a:extLst>
          </p:cNvPr>
          <p:cNvSpPr/>
          <p:nvPr/>
        </p:nvSpPr>
        <p:spPr>
          <a:xfrm>
            <a:off x="2006284" y="1842714"/>
            <a:ext cx="1820649" cy="596900"/>
          </a:xfrm>
          <a:prstGeom prst="wedgeRectCallout">
            <a:avLst>
              <a:gd name="adj1" fmla="val -59234"/>
              <a:gd name="adj2" fmla="val 7781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夕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多外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夜</a:t>
            </a:r>
          </a:p>
        </p:txBody>
      </p:sp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440E2FD1-C6CB-EA32-18DE-D072D27112ED}"/>
              </a:ext>
            </a:extLst>
          </p:cNvPr>
          <p:cNvSpPr/>
          <p:nvPr/>
        </p:nvSpPr>
        <p:spPr>
          <a:xfrm>
            <a:off x="3923053" y="1842714"/>
            <a:ext cx="1029631" cy="621196"/>
          </a:xfrm>
          <a:prstGeom prst="wedgeRectCallout">
            <a:avLst>
              <a:gd name="adj1" fmla="val -57025"/>
              <a:gd name="adj2" fmla="val 9652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死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7B440645-568D-0CF3-D5B3-CA742BE8C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100" y="1856312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フローチャート: 代替処理 14">
            <a:extLst>
              <a:ext uri="{FF2B5EF4-FFF2-40B4-BE49-F238E27FC236}">
                <a16:creationId xmlns:a16="http://schemas.microsoft.com/office/drawing/2014/main" id="{C2BB40F8-7862-603D-7B02-D10AA6528689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7" name="円/楕円 16">
            <a:extLst>
              <a:ext uri="{FF2B5EF4-FFF2-40B4-BE49-F238E27FC236}">
                <a16:creationId xmlns:a16="http://schemas.microsoft.com/office/drawing/2014/main" id="{1E780EC4-F86A-01F5-E987-6779C914627A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BB699F2-0DA9-43EF-54AA-7E684D528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49" y="30350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367488D-0C0E-6AF5-6E2A-1A9454795D3F}"/>
              </a:ext>
            </a:extLst>
          </p:cNvPr>
          <p:cNvSpPr txBox="1"/>
          <p:nvPr/>
        </p:nvSpPr>
        <p:spPr>
          <a:xfrm>
            <a:off x="1823998" y="615317"/>
            <a:ext cx="894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night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C971DF0-C764-8E4A-0C35-AE87CE46EE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100" y="2928650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B37C1490-5C8B-D998-475B-F17858D34B3C}"/>
              </a:ext>
            </a:extLst>
          </p:cNvPr>
          <p:cNvSpPr/>
          <p:nvPr/>
        </p:nvSpPr>
        <p:spPr>
          <a:xfrm>
            <a:off x="2003515" y="2928650"/>
            <a:ext cx="658628" cy="596900"/>
          </a:xfrm>
          <a:prstGeom prst="wedgeRectCallout">
            <a:avLst>
              <a:gd name="adj1" fmla="val -74707"/>
              <a:gd name="adj2" fmla="val 92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F42B1199-EC09-74B7-84C1-BDE43AD2ED88}"/>
              </a:ext>
            </a:extLst>
          </p:cNvPr>
          <p:cNvSpPr/>
          <p:nvPr/>
        </p:nvSpPr>
        <p:spPr>
          <a:xfrm>
            <a:off x="2786479" y="2640147"/>
            <a:ext cx="8702515" cy="998875"/>
          </a:xfrm>
          <a:prstGeom prst="wedgeRectCallout">
            <a:avLst>
              <a:gd name="adj1" fmla="val -51209"/>
              <a:gd name="adj2" fmla="val -1256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六高校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文夜市姉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親産顔音暗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B18BBCC9-03D4-8B0E-8D3F-BC064C9142A1}"/>
              </a:ext>
            </a:extLst>
          </p:cNvPr>
          <p:cNvSpPr/>
          <p:nvPr/>
        </p:nvSpPr>
        <p:spPr>
          <a:xfrm>
            <a:off x="2003515" y="3815259"/>
            <a:ext cx="2761036" cy="1183834"/>
          </a:xfrm>
          <a:prstGeom prst="wedgeRectCallout">
            <a:avLst>
              <a:gd name="adj1" fmla="val -57883"/>
              <a:gd name="adj2" fmla="val -677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体低作便働住使借仕代</a:t>
            </a:r>
          </a:p>
        </p:txBody>
      </p:sp>
      <p:pic>
        <p:nvPicPr>
          <p:cNvPr id="23" name="図 22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211B79FD-617F-F1F2-CFBE-6B185B6135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6100" y="4050001"/>
            <a:ext cx="596900" cy="596900"/>
          </a:xfrm>
          <a:prstGeom prst="rect">
            <a:avLst/>
          </a:prstGeom>
        </p:spPr>
      </p:pic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81206AF7-1300-012D-E568-ED1D532C1D59}"/>
              </a:ext>
            </a:extLst>
          </p:cNvPr>
          <p:cNvSpPr/>
          <p:nvPr/>
        </p:nvSpPr>
        <p:spPr>
          <a:xfrm>
            <a:off x="4922890" y="3844292"/>
            <a:ext cx="5853159" cy="566141"/>
          </a:xfrm>
          <a:prstGeom prst="wedgeRectCallout">
            <a:avLst>
              <a:gd name="adj1" fmla="val -51873"/>
              <a:gd name="adj2" fmla="val 1527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夜貸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旅遠園不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)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[⼻]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行</a:t>
            </a:r>
          </a:p>
        </p:txBody>
      </p:sp>
      <p:pic>
        <p:nvPicPr>
          <p:cNvPr id="26" name="図 25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64EC1A77-B672-48BD-A534-16064E2252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3200" y="5164063"/>
            <a:ext cx="596900" cy="596900"/>
          </a:xfrm>
          <a:prstGeom prst="rect">
            <a:avLst/>
          </a:prstGeom>
        </p:spPr>
      </p:pic>
      <p:sp>
        <p:nvSpPr>
          <p:cNvPr id="27" name="四角形吹き出し 26">
            <a:extLst>
              <a:ext uri="{FF2B5EF4-FFF2-40B4-BE49-F238E27FC236}">
                <a16:creationId xmlns:a16="http://schemas.microsoft.com/office/drawing/2014/main" id="{EF571AC1-F961-4CF3-00C8-5B3E20747C35}"/>
              </a:ext>
            </a:extLst>
          </p:cNvPr>
          <p:cNvSpPr/>
          <p:nvPr/>
        </p:nvSpPr>
        <p:spPr>
          <a:xfrm>
            <a:off x="1985306" y="5174311"/>
            <a:ext cx="1080624" cy="596900"/>
          </a:xfrm>
          <a:prstGeom prst="wedgeRectCallout">
            <a:avLst>
              <a:gd name="adj1" fmla="val -58958"/>
              <a:gd name="adj2" fmla="val 160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夏冬</a:t>
            </a:r>
          </a:p>
        </p:txBody>
      </p:sp>
      <p:sp>
        <p:nvSpPr>
          <p:cNvPr id="28" name="四角形吹き出し 27">
            <a:extLst>
              <a:ext uri="{FF2B5EF4-FFF2-40B4-BE49-F238E27FC236}">
                <a16:creationId xmlns:a16="http://schemas.microsoft.com/office/drawing/2014/main" id="{19570BD0-D7BE-729F-5AEA-996615A25EC2}"/>
              </a:ext>
            </a:extLst>
          </p:cNvPr>
          <p:cNvSpPr/>
          <p:nvPr/>
        </p:nvSpPr>
        <p:spPr>
          <a:xfrm>
            <a:off x="3144454" y="5164063"/>
            <a:ext cx="1905845" cy="596900"/>
          </a:xfrm>
          <a:prstGeom prst="wedgeRectCallout">
            <a:avLst>
              <a:gd name="adj1" fmla="val -52165"/>
              <a:gd name="adj2" fmla="val 727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終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夜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)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817125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Macintosh PowerPoint</Application>
  <PresentationFormat>ワイド画面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2023-03-08T02:27:57Z</dcterms:created>
  <dcterms:modified xsi:type="dcterms:W3CDTF">2023-03-08T02:28:32Z</dcterms:modified>
</cp:coreProperties>
</file>