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7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558"/>
  </p:normalViewPr>
  <p:slideViewPr>
    <p:cSldViewPr snapToGrid="0">
      <p:cViewPr varScale="1">
        <p:scale>
          <a:sx n="121" d="100"/>
          <a:sy n="121" d="100"/>
        </p:scale>
        <p:origin x="74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CEE2B3-51CD-5643-B44F-63553F9FF36F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4E5BD1-CCC8-844A-838D-286C53A41F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7792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更</a:t>
            </a:r>
            <a:r>
              <a:rPr kumimoji="1" lang="en-US" altLang="ja-JP" baseline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6648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080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2761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7657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5039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8182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4681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8252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6749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381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5838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8015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043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1957197" y="1754784"/>
            <a:ext cx="2761036" cy="1183834"/>
          </a:xfrm>
          <a:prstGeom prst="wedgeRectCallout">
            <a:avLst>
              <a:gd name="adj1" fmla="val -55935"/>
              <a:gd name="adj2" fmla="val -2494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何休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体低作便働住使借仕代</a:t>
            </a: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3A7A539B-0076-1303-8A7D-624E9CB330FB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3" name="図 12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8A255F10-095E-37A5-7F3F-0F1F307241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280" y="1868460"/>
            <a:ext cx="596900" cy="5969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117D818-A91F-0735-753B-30CCE4E38577}"/>
              </a:ext>
            </a:extLst>
          </p:cNvPr>
          <p:cNvSpPr txBox="1"/>
          <p:nvPr/>
        </p:nvSpPr>
        <p:spPr>
          <a:xfrm>
            <a:off x="1823998" y="615317"/>
            <a:ext cx="4095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convenience, mail, transport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FEFAACD-02AE-CCA5-384A-0A45898D8A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図 7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C4F82C28-DB7D-2568-4C57-A4A8AC29A9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3280" y="4329706"/>
            <a:ext cx="596900" cy="596900"/>
          </a:xfrm>
          <a:prstGeom prst="rect">
            <a:avLst/>
          </a:prstGeom>
        </p:spPr>
      </p:pic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FF9DB04F-59E5-31F5-ACE5-D45CB26F9DF8}"/>
              </a:ext>
            </a:extLst>
          </p:cNvPr>
          <p:cNvSpPr/>
          <p:nvPr/>
        </p:nvSpPr>
        <p:spPr>
          <a:xfrm>
            <a:off x="1957197" y="4344631"/>
            <a:ext cx="1023358" cy="594000"/>
          </a:xfrm>
          <a:prstGeom prst="wedgeRectCallout">
            <a:avLst>
              <a:gd name="adj1" fmla="val -60312"/>
              <a:gd name="adj2" fmla="val -127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使便</a:t>
            </a:r>
          </a:p>
        </p:txBody>
      </p:sp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8C1B082F-50B6-9E5A-9FFC-26391B9FA658}"/>
              </a:ext>
            </a:extLst>
          </p:cNvPr>
          <p:cNvSpPr/>
          <p:nvPr/>
        </p:nvSpPr>
        <p:spPr>
          <a:xfrm>
            <a:off x="4876572" y="1783817"/>
            <a:ext cx="5853159" cy="566141"/>
          </a:xfrm>
          <a:prstGeom prst="wedgeRectCallout">
            <a:avLst>
              <a:gd name="adj1" fmla="val -51873"/>
              <a:gd name="adj2" fmla="val 15276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夜貸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(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旅遠園不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)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[⼻]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待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行</a:t>
            </a:r>
          </a:p>
        </p:txBody>
      </p:sp>
      <p:sp>
        <p:nvSpPr>
          <p:cNvPr id="6" name="円/楕円 5">
            <a:extLst>
              <a:ext uri="{FF2B5EF4-FFF2-40B4-BE49-F238E27FC236}">
                <a16:creationId xmlns:a16="http://schemas.microsoft.com/office/drawing/2014/main" id="{FA7C77F8-9D63-4300-6CD9-4525BE35850D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7FF93B54-6C43-9E47-1D3D-9FC8B0A43715}"/>
              </a:ext>
            </a:extLst>
          </p:cNvPr>
          <p:cNvSpPr/>
          <p:nvPr/>
        </p:nvSpPr>
        <p:spPr>
          <a:xfrm>
            <a:off x="1980225" y="3057385"/>
            <a:ext cx="3037565" cy="1141698"/>
          </a:xfrm>
          <a:prstGeom prst="wedgeRectCallout">
            <a:avLst>
              <a:gd name="adj1" fmla="val -54465"/>
              <a:gd name="adj2" fmla="val -2700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早暑昼春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明暗曜映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[⽈]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書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F8803BB8-EAB2-E575-1E1E-CEAB3834043E}"/>
              </a:ext>
            </a:extLst>
          </p:cNvPr>
          <p:cNvSpPr/>
          <p:nvPr/>
        </p:nvSpPr>
        <p:spPr>
          <a:xfrm>
            <a:off x="5167916" y="3057386"/>
            <a:ext cx="6898807" cy="1462972"/>
          </a:xfrm>
          <a:prstGeom prst="wedgeRectCallout">
            <a:avLst>
              <a:gd name="adj1" fmla="val -51539"/>
              <a:gd name="adj2" fmla="val -3766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朝都題場借者便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東電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白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白百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音暗意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車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転軽運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里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重理黒野動働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A7F384E9-8B54-A74F-AA15-07FB2D0621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280" y="3170447"/>
            <a:ext cx="594000" cy="59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00489AC-5C45-EA6D-7F51-EF81908AFCBF}"/>
              </a:ext>
            </a:extLst>
          </p:cNvPr>
          <p:cNvSpPr txBox="1"/>
          <p:nvPr/>
        </p:nvSpPr>
        <p:spPr>
          <a:xfrm>
            <a:off x="9942654" y="371585"/>
            <a:ext cx="1789018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/>
              <a:t>似た形</a:t>
            </a:r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</p:txBody>
      </p:sp>
      <p:pic>
        <p:nvPicPr>
          <p:cNvPr id="15" name="図 14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1F39D634-6D68-4761-F636-8867AF61FB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60101" y="517700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83834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</Words>
  <Application>Microsoft Macintosh PowerPoint</Application>
  <PresentationFormat>ワイド画面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2023-03-07T05:20:28Z</dcterms:created>
  <dcterms:modified xsi:type="dcterms:W3CDTF">2023-03-08T05:41:10Z</dcterms:modified>
</cp:coreProperties>
</file>