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510"/>
  </p:normalViewPr>
  <p:slideViewPr>
    <p:cSldViewPr snapToGrid="0">
      <p:cViewPr varScale="1">
        <p:scale>
          <a:sx n="108" d="100"/>
          <a:sy n="108" d="100"/>
        </p:scale>
        <p:origin x="1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BA4FF-6337-C74D-ABBB-BC2A096E483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1F4E1-7BB0-CE49-9E66-6D20D6DA6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03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82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47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12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665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82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60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56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28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67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72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51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3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573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EB91B31-56B4-964B-8585-B94AA5BD1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88" y="189457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2399314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茶菜英薬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4501539" y="1911463"/>
            <a:ext cx="647644" cy="596900"/>
          </a:xfrm>
          <a:prstGeom prst="wedgeRectCallout">
            <a:avLst>
              <a:gd name="adj1" fmla="val -73999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B4231F2D-686F-DE99-B265-929B797C2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115" y="5183670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F33AEAC8-F930-04DE-0967-46F182FF6E94}"/>
              </a:ext>
            </a:extLst>
          </p:cNvPr>
          <p:cNvSpPr/>
          <p:nvPr/>
        </p:nvSpPr>
        <p:spPr>
          <a:xfrm>
            <a:off x="1927716" y="5189456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B0915AF-C32C-9886-AB65-7D06F0E15855}"/>
              </a:ext>
            </a:extLst>
          </p:cNvPr>
          <p:cNvSpPr/>
          <p:nvPr/>
        </p:nvSpPr>
        <p:spPr>
          <a:xfrm>
            <a:off x="1953694" y="3585769"/>
            <a:ext cx="2236092" cy="596900"/>
          </a:xfrm>
          <a:prstGeom prst="wedgeRectCallout">
            <a:avLst>
              <a:gd name="adj1" fmla="val -56117"/>
              <a:gd name="adj2" fmla="val -72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3AA36BD0-DD81-C0C7-F121-E7755B4BC9CE}"/>
              </a:ext>
            </a:extLst>
          </p:cNvPr>
          <p:cNvSpPr/>
          <p:nvPr/>
        </p:nvSpPr>
        <p:spPr>
          <a:xfrm>
            <a:off x="4296623" y="3580425"/>
            <a:ext cx="3062822" cy="601602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95D6478-7496-8AD0-20D6-2CE01688A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88" y="355979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9D7E980E-A7BC-C1F8-CB83-AF26E3E5E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D950BF-C359-5700-A57A-566B3BD4EFFE}"/>
              </a:ext>
            </a:extLst>
          </p:cNvPr>
          <p:cNvSpPr txBox="1"/>
          <p:nvPr/>
        </p:nvSpPr>
        <p:spPr>
          <a:xfrm>
            <a:off x="1823998" y="615317"/>
            <a:ext cx="60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tea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36B41E4E-0800-772B-7D46-B8C068417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888" y="2765891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568B4FDA-E3D4-8E2F-DD77-EAAC33149C06}"/>
              </a:ext>
            </a:extLst>
          </p:cNvPr>
          <p:cNvSpPr/>
          <p:nvPr/>
        </p:nvSpPr>
        <p:spPr>
          <a:xfrm>
            <a:off x="1962884" y="2745944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52478FEF-B691-0796-26C3-DB0C34C6C8B0}"/>
              </a:ext>
            </a:extLst>
          </p:cNvPr>
          <p:cNvSpPr/>
          <p:nvPr/>
        </p:nvSpPr>
        <p:spPr>
          <a:xfrm>
            <a:off x="3101203" y="2745944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pic>
        <p:nvPicPr>
          <p:cNvPr id="29" name="図 28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18E05CBA-F95E-0E22-49B0-7F222A54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888" y="4350803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6284E5D7-6048-0F09-365D-4514050A9A9B}"/>
              </a:ext>
            </a:extLst>
          </p:cNvPr>
          <p:cNvSpPr/>
          <p:nvPr/>
        </p:nvSpPr>
        <p:spPr>
          <a:xfrm>
            <a:off x="1927716" y="4363340"/>
            <a:ext cx="2834784" cy="601602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3BEB9DD-D8F2-D506-AF1F-E37A4822C089}"/>
              </a:ext>
            </a:extLst>
          </p:cNvPr>
          <p:cNvSpPr/>
          <p:nvPr/>
        </p:nvSpPr>
        <p:spPr>
          <a:xfrm>
            <a:off x="2636201" y="5196247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pic>
        <p:nvPicPr>
          <p:cNvPr id="5" name="図 4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BCC3A61E-B53F-D96E-C20C-CCB12631BD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6742" y="615317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F331F6AE-3EFA-6D75-F303-C1964F39CFD7}"/>
              </a:ext>
            </a:extLst>
          </p:cNvPr>
          <p:cNvSpPr/>
          <p:nvPr/>
        </p:nvSpPr>
        <p:spPr>
          <a:xfrm>
            <a:off x="2754411" y="18920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32839157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2023-03-08T03:54:41Z</dcterms:created>
  <dcterms:modified xsi:type="dcterms:W3CDTF">2023-03-08T03:55:31Z</dcterms:modified>
</cp:coreProperties>
</file>