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286"/>
  </p:normalViewPr>
  <p:slideViewPr>
    <p:cSldViewPr snapToGrid="0">
      <p:cViewPr varScale="1">
        <p:scale>
          <a:sx n="107" d="100"/>
          <a:sy n="107" d="100"/>
        </p:scale>
        <p:origin x="12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E8742-394B-3847-A53A-EA4556C215C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91DF2-5C23-914B-B56C-FDAB49410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150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5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68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32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18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85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22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33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85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786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215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36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4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24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0014D22-82EB-8905-7B4C-2CB9BE263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A8309B7-C3D8-D051-1829-9EA8EC4D0835}"/>
              </a:ext>
            </a:extLst>
          </p:cNvPr>
          <p:cNvSpPr txBox="1"/>
          <p:nvPr/>
        </p:nvSpPr>
        <p:spPr>
          <a:xfrm>
            <a:off x="1823998" y="615317"/>
            <a:ext cx="214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noon, daytime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F077B76-93C5-C245-3599-9890CDDE8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3044914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E14BECA-C371-58E9-F98E-EFD2B18CF9AF}"/>
              </a:ext>
            </a:extLst>
          </p:cNvPr>
          <p:cNvSpPr/>
          <p:nvPr/>
        </p:nvSpPr>
        <p:spPr>
          <a:xfrm>
            <a:off x="1948984" y="3031447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屋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13E0563B-3381-A8AB-A2BF-05316EA92C1E}"/>
              </a:ext>
            </a:extLst>
          </p:cNvPr>
          <p:cNvSpPr/>
          <p:nvPr/>
        </p:nvSpPr>
        <p:spPr>
          <a:xfrm>
            <a:off x="2769576" y="3044914"/>
            <a:ext cx="1920411" cy="596900"/>
          </a:xfrm>
          <a:prstGeom prst="wedgeRectCallout">
            <a:avLst>
              <a:gd name="adj1" fmla="val -54960"/>
              <a:gd name="adj2" fmla="val -65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昼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所声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BD7A39D-2C57-85D0-B444-06262AC5D7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105" y="625309"/>
            <a:ext cx="596900" cy="596900"/>
          </a:xfrm>
          <a:prstGeom prst="rect">
            <a:avLst/>
          </a:prstGeom>
        </p:spPr>
      </p:pic>
      <p:sp>
        <p:nvSpPr>
          <p:cNvPr id="14" name="円形吹き出し 13">
            <a:extLst>
              <a:ext uri="{FF2B5EF4-FFF2-40B4-BE49-F238E27FC236}">
                <a16:creationId xmlns:a16="http://schemas.microsoft.com/office/drawing/2014/main" id="{C1CC6F91-1E2C-39FF-4C09-B328693B362E}"/>
              </a:ext>
            </a:extLst>
          </p:cNvPr>
          <p:cNvSpPr/>
          <p:nvPr/>
        </p:nvSpPr>
        <p:spPr>
          <a:xfrm>
            <a:off x="4188668" y="16364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8902525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2023-03-08T05:59:11Z</dcterms:created>
  <dcterms:modified xsi:type="dcterms:W3CDTF">2023-03-08T05:59:33Z</dcterms:modified>
</cp:coreProperties>
</file>