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8299"/>
  </p:normalViewPr>
  <p:slideViewPr>
    <p:cSldViewPr snapToGrid="0">
      <p:cViewPr varScale="1">
        <p:scale>
          <a:sx n="112" d="100"/>
          <a:sy n="112" d="100"/>
        </p:scale>
        <p:origin x="1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08429A-3B9A-324B-B3E7-37C9E91BE725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2B188-7ABD-9C48-8C07-A076B1753F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964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席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804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5198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1267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182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488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9796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1852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0446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7155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1664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6108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940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3136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C5DEA78A-123F-183C-9F19-E68DA8B5C886}"/>
              </a:ext>
            </a:extLst>
          </p:cNvPr>
          <p:cNvSpPr/>
          <p:nvPr/>
        </p:nvSpPr>
        <p:spPr>
          <a:xfrm>
            <a:off x="1953695" y="1911463"/>
            <a:ext cx="1570556" cy="596900"/>
          </a:xfrm>
          <a:prstGeom prst="wedgeRectCallout">
            <a:avLst>
              <a:gd name="adj1" fmla="val -54082"/>
              <a:gd name="adj2" fmla="val 13286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1" name="図 10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E5C5281-CE2C-D61F-28D1-59636DF3D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351" y="1864557"/>
            <a:ext cx="596900" cy="596900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7C02297-8E24-D5E9-D976-C63090114300}"/>
              </a:ext>
            </a:extLst>
          </p:cNvPr>
          <p:cNvSpPr txBox="1"/>
          <p:nvPr/>
        </p:nvSpPr>
        <p:spPr>
          <a:xfrm>
            <a:off x="1823998" y="615317"/>
            <a:ext cx="2288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degree, time(s)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93D42D-C832-B0CD-ED33-48155B051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3686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図 4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4215EB25-73F6-2FFC-6687-4309968451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880" y="3503065"/>
            <a:ext cx="596900" cy="596900"/>
          </a:xfrm>
          <a:prstGeom prst="rect">
            <a:avLst/>
          </a:prstGeom>
        </p:spPr>
      </p:pic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F1A8E429-1477-6B97-C6F7-C92013229AAF}"/>
              </a:ext>
            </a:extLst>
          </p:cNvPr>
          <p:cNvSpPr/>
          <p:nvPr/>
        </p:nvSpPr>
        <p:spPr>
          <a:xfrm>
            <a:off x="2002134" y="3503065"/>
            <a:ext cx="1034980" cy="596900"/>
          </a:xfrm>
          <a:prstGeom prst="wedgeRectCallout">
            <a:avLst>
              <a:gd name="adj1" fmla="val -60412"/>
              <a:gd name="adj2" fmla="val -140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度世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7" name="図 6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290FAA0C-8091-6439-942A-78317CD978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7880" y="4288288"/>
            <a:ext cx="596900" cy="596900"/>
          </a:xfrm>
          <a:prstGeom prst="rect">
            <a:avLst/>
          </a:prstGeom>
        </p:spPr>
      </p:pic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8872CEDC-AF31-9AD3-27CC-2A384B04642F}"/>
              </a:ext>
            </a:extLst>
          </p:cNvPr>
          <p:cNvSpPr/>
          <p:nvPr/>
        </p:nvSpPr>
        <p:spPr>
          <a:xfrm>
            <a:off x="2002134" y="4288288"/>
            <a:ext cx="8186895" cy="594000"/>
          </a:xfrm>
          <a:prstGeom prst="wedgeRectCallout">
            <a:avLst>
              <a:gd name="adj1" fmla="val -52479"/>
              <a:gd name="adj2" fmla="val -2086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借寒悪乗業度世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意</a:t>
            </a: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7EB2A6F8-46A4-739F-C2F6-F428A67B33CD}"/>
              </a:ext>
            </a:extLst>
          </p:cNvPr>
          <p:cNvSpPr/>
          <p:nvPr/>
        </p:nvSpPr>
        <p:spPr>
          <a:xfrm>
            <a:off x="2002134" y="5122769"/>
            <a:ext cx="674229" cy="596900"/>
          </a:xfrm>
          <a:prstGeom prst="wedgeRectCallout">
            <a:avLst>
              <a:gd name="adj1" fmla="val -74199"/>
              <a:gd name="adj2" fmla="val 1001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友</a:t>
            </a:r>
          </a:p>
        </p:txBody>
      </p:sp>
      <p:pic>
        <p:nvPicPr>
          <p:cNvPr id="15" name="図 14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0413E814-817B-9127-DEBC-3CD31A4BD1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7880" y="5124850"/>
            <a:ext cx="596900" cy="596900"/>
          </a:xfrm>
          <a:prstGeom prst="rect">
            <a:avLst/>
          </a:prstGeom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29DEB7BD-A51C-5FA4-0955-91BA1A8A2E5D}"/>
              </a:ext>
            </a:extLst>
          </p:cNvPr>
          <p:cNvSpPr/>
          <p:nvPr/>
        </p:nvSpPr>
        <p:spPr>
          <a:xfrm>
            <a:off x="2818541" y="5122769"/>
            <a:ext cx="1867654" cy="596900"/>
          </a:xfrm>
          <a:prstGeom prst="wedgeRectCallout">
            <a:avLst>
              <a:gd name="adj1" fmla="val -56971"/>
              <a:gd name="adj2" fmla="val 99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飯度軽服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2" name="図 11" descr="矢印 が含まれている画像&#10;&#10;自動的に生成された説明">
            <a:extLst>
              <a:ext uri="{FF2B5EF4-FFF2-40B4-BE49-F238E27FC236}">
                <a16:creationId xmlns:a16="http://schemas.microsoft.com/office/drawing/2014/main" id="{176FF38B-8ADF-F808-62D4-A6C3C11A33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55607" y="3147253"/>
            <a:ext cx="596900" cy="5969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D55404CB-1C9A-67BB-8439-DDD0B1341A84}"/>
              </a:ext>
            </a:extLst>
          </p:cNvPr>
          <p:cNvSpPr/>
          <p:nvPr/>
        </p:nvSpPr>
        <p:spPr>
          <a:xfrm>
            <a:off x="6327219" y="3200018"/>
            <a:ext cx="5043711" cy="596900"/>
          </a:xfrm>
          <a:prstGeom prst="wedgeRectCallout">
            <a:avLst>
              <a:gd name="adj1" fmla="val -52759"/>
              <a:gd name="adj2" fmla="val -132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飯産顔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4" name="図 1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30821D2B-1179-AD06-9483-3C660A033E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9884" y="1911463"/>
            <a:ext cx="596900" cy="596900"/>
          </a:xfrm>
          <a:prstGeom prst="rect">
            <a:avLst/>
          </a:prstGeom>
        </p:spPr>
      </p:pic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4195C115-37AD-9B97-2E39-76E9CBC4CAAE}"/>
              </a:ext>
            </a:extLst>
          </p:cNvPr>
          <p:cNvSpPr/>
          <p:nvPr/>
        </p:nvSpPr>
        <p:spPr>
          <a:xfrm>
            <a:off x="6333667" y="1893281"/>
            <a:ext cx="658628" cy="596900"/>
          </a:xfrm>
          <a:prstGeom prst="wedgeRectCallout">
            <a:avLst>
              <a:gd name="adj1" fmla="val -64071"/>
              <a:gd name="adj2" fmla="val 586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BF33EBBD-9AB0-C92F-146E-244DD5AFF2F9}"/>
              </a:ext>
            </a:extLst>
          </p:cNvPr>
          <p:cNvSpPr/>
          <p:nvPr/>
        </p:nvSpPr>
        <p:spPr>
          <a:xfrm>
            <a:off x="7158282" y="1584353"/>
            <a:ext cx="4918923" cy="1451406"/>
          </a:xfrm>
          <a:prstGeom prst="wedgeRectCallout">
            <a:avLst>
              <a:gd name="adj1" fmla="val -53068"/>
              <a:gd name="adj2" fmla="val -502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六高校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文夜市姉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F4D9E2FA-E57B-1640-812D-435A774FF238}"/>
              </a:ext>
            </a:extLst>
          </p:cNvPr>
          <p:cNvSpPr/>
          <p:nvPr/>
        </p:nvSpPr>
        <p:spPr>
          <a:xfrm>
            <a:off x="3690238" y="1911463"/>
            <a:ext cx="1343482" cy="596900"/>
          </a:xfrm>
          <a:prstGeom prst="wedgeRectCallout">
            <a:avLst>
              <a:gd name="adj1" fmla="val -59492"/>
              <a:gd name="adj2" fmla="val 2209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34B634F-D6E2-4B30-3659-9062F3F1D9F9}"/>
              </a:ext>
            </a:extLst>
          </p:cNvPr>
          <p:cNvSpPr txBox="1"/>
          <p:nvPr/>
        </p:nvSpPr>
        <p:spPr>
          <a:xfrm>
            <a:off x="9942654" y="371585"/>
            <a:ext cx="1789018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3" name="図 22" descr="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CB1A2B6C-33C0-3F88-DD00-13882B09A1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79392" y="5348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97912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</Words>
  <Application>Microsoft Macintosh PowerPoint</Application>
  <PresentationFormat>ワイド画面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2023-03-08T04:57:57Z</dcterms:created>
  <dcterms:modified xsi:type="dcterms:W3CDTF">2023-03-08T04:58:34Z</dcterms:modified>
</cp:coreProperties>
</file>