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041"/>
  </p:normalViewPr>
  <p:slideViewPr>
    <p:cSldViewPr snapToGrid="0">
      <p:cViewPr varScale="1">
        <p:scale>
          <a:sx n="104" d="100"/>
          <a:sy n="104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16ED5-9C9C-3046-A98F-28A98BEDB43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DF8C9-FE19-0542-ADB9-7DE14A9226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58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央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03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81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567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51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45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749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18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58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07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730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00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5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41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6F557E-D409-F690-BA33-8C076652693B}"/>
              </a:ext>
            </a:extLst>
          </p:cNvPr>
          <p:cNvSpPr txBox="1"/>
          <p:nvPr/>
        </p:nvSpPr>
        <p:spPr>
          <a:xfrm>
            <a:off x="1823998" y="615317"/>
            <a:ext cx="212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reflect, project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29C1251-EAEB-C6D6-4219-F3F92529B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0848"/>
            <a:ext cx="990601" cy="99060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63DD99C-42AB-7FFF-48A5-EF4C94E91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00" y="397581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457AB831-808A-C9BF-0549-279216B40617}"/>
              </a:ext>
            </a:extLst>
          </p:cNvPr>
          <p:cNvSpPr/>
          <p:nvPr/>
        </p:nvSpPr>
        <p:spPr>
          <a:xfrm>
            <a:off x="1944814" y="3972913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5302BCA2-1CC3-B5B4-2156-808AA172196C}"/>
              </a:ext>
            </a:extLst>
          </p:cNvPr>
          <p:cNvSpPr/>
          <p:nvPr/>
        </p:nvSpPr>
        <p:spPr>
          <a:xfrm>
            <a:off x="3535497" y="3972913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EDDE10A-0AFD-F8E0-0554-6FA10323FC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3122399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84F1B822-1F48-F358-2500-B2549E8E2732}"/>
              </a:ext>
            </a:extLst>
          </p:cNvPr>
          <p:cNvSpPr/>
          <p:nvPr/>
        </p:nvSpPr>
        <p:spPr>
          <a:xfrm>
            <a:off x="1944814" y="3122399"/>
            <a:ext cx="1119217" cy="596900"/>
          </a:xfrm>
          <a:prstGeom prst="wedgeRectCallout">
            <a:avLst>
              <a:gd name="adj1" fmla="val -58973"/>
              <a:gd name="adj2" fmla="val 89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英映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897D9D-10A2-BA53-8D39-4BF771D15925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A8AEB0D-A510-8DCD-439B-125E9840C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6623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597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2023-03-08T06:08:59Z</dcterms:created>
  <dcterms:modified xsi:type="dcterms:W3CDTF">2023-03-08T06:09:24Z</dcterms:modified>
</cp:coreProperties>
</file>