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027"/>
  </p:normalViewPr>
  <p:slideViewPr>
    <p:cSldViewPr snapToGrid="0">
      <p:cViewPr varScale="1">
        <p:scale>
          <a:sx n="112" d="100"/>
          <a:sy n="112" d="100"/>
        </p:scale>
        <p:origin x="11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0D007-E574-D341-A8AB-918B44DCC105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87F48-FC06-0346-9214-DBD4DD0F2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19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虱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549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2195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200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955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75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9179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863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260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528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65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625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761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508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6CDE74A-9CA8-1E38-77DE-611B959A759C}"/>
              </a:ext>
            </a:extLst>
          </p:cNvPr>
          <p:cNvSpPr/>
          <p:nvPr/>
        </p:nvSpPr>
        <p:spPr>
          <a:xfrm>
            <a:off x="1983273" y="1855992"/>
            <a:ext cx="596900" cy="596900"/>
          </a:xfrm>
          <a:prstGeom prst="wedgeRectCallout">
            <a:avLst>
              <a:gd name="adj1" fmla="val -58391"/>
              <a:gd name="adj2" fmla="val 2714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風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46A6168-6213-E3D8-B405-D5B64FE6410F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wind, manner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D7BB68C-D118-1AF8-7488-08089BFDC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91317"/>
            <a:ext cx="986400" cy="986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14E077F-B9A5-0E33-DF43-77FE8636B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2" name="図 11" descr="図形&#10;&#10;中程度の精度で自動的に生成された説明">
            <a:extLst>
              <a:ext uri="{FF2B5EF4-FFF2-40B4-BE49-F238E27FC236}">
                <a16:creationId xmlns:a16="http://schemas.microsoft.com/office/drawing/2014/main" id="{2AF1E0C8-5B28-F506-634C-D3E93B3A0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2672410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074E095C-D799-2E7E-CBFC-F7264B548679}"/>
              </a:ext>
            </a:extLst>
          </p:cNvPr>
          <p:cNvSpPr/>
          <p:nvPr/>
        </p:nvSpPr>
        <p:spPr>
          <a:xfrm>
            <a:off x="1983274" y="2672410"/>
            <a:ext cx="596900" cy="596900"/>
          </a:xfrm>
          <a:prstGeom prst="wedgeRectCallout">
            <a:avLst>
              <a:gd name="adj1" fmla="val -68047"/>
              <a:gd name="adj2" fmla="val 160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風</a:t>
            </a:r>
          </a:p>
        </p:txBody>
      </p:sp>
      <p:pic>
        <p:nvPicPr>
          <p:cNvPr id="16" name="図 15" descr="図形, 矢印&#10;&#10;自動的に生成された説明">
            <a:extLst>
              <a:ext uri="{FF2B5EF4-FFF2-40B4-BE49-F238E27FC236}">
                <a16:creationId xmlns:a16="http://schemas.microsoft.com/office/drawing/2014/main" id="{FDC0A703-1EE2-00BD-154D-D556A0D73B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716" y="2675310"/>
            <a:ext cx="594000" cy="5940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E4EA569F-B370-57D3-3C74-8015D97F2AE5}"/>
              </a:ext>
            </a:extLst>
          </p:cNvPr>
          <p:cNvSpPr/>
          <p:nvPr/>
        </p:nvSpPr>
        <p:spPr>
          <a:xfrm>
            <a:off x="4292527" y="2672410"/>
            <a:ext cx="1028500" cy="596900"/>
          </a:xfrm>
          <a:prstGeom prst="wedgeRectCallout">
            <a:avLst>
              <a:gd name="adj1" fmla="val -61612"/>
              <a:gd name="adj2" fmla="val 11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風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4A54558-5DE4-026B-C76A-47AD2722D40A}"/>
              </a:ext>
            </a:extLst>
          </p:cNvPr>
          <p:cNvSpPr txBox="1"/>
          <p:nvPr/>
        </p:nvSpPr>
        <p:spPr>
          <a:xfrm>
            <a:off x="9144000" y="384665"/>
            <a:ext cx="2587671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0" name="図 19" descr="図形, 矢印&#10;&#10;中程度の精度で自動的に生成された説明">
            <a:extLst>
              <a:ext uri="{FF2B5EF4-FFF2-40B4-BE49-F238E27FC236}">
                <a16:creationId xmlns:a16="http://schemas.microsoft.com/office/drawing/2014/main" id="{6D815846-BD71-571D-0E2D-30D110CB41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68" y="527157"/>
            <a:ext cx="594000" cy="594000"/>
          </a:xfrm>
          <a:prstGeom prst="rect">
            <a:avLst/>
          </a:prstGeom>
        </p:spPr>
      </p:pic>
      <p:sp>
        <p:nvSpPr>
          <p:cNvPr id="21" name="円形吹き出し 20">
            <a:extLst>
              <a:ext uri="{FF2B5EF4-FFF2-40B4-BE49-F238E27FC236}">
                <a16:creationId xmlns:a16="http://schemas.microsoft.com/office/drawing/2014/main" id="{A07A0F23-5B7F-8B17-E553-91813340FCB5}"/>
              </a:ext>
            </a:extLst>
          </p:cNvPr>
          <p:cNvSpPr/>
          <p:nvPr/>
        </p:nvSpPr>
        <p:spPr>
          <a:xfrm>
            <a:off x="10774106" y="1506193"/>
            <a:ext cx="1146454" cy="700425"/>
          </a:xfrm>
          <a:prstGeom prst="wedgeEllipseCallout">
            <a:avLst>
              <a:gd name="adj1" fmla="val -15543"/>
              <a:gd name="adj2" fmla="val -104603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九</a:t>
            </a:r>
          </a:p>
        </p:txBody>
      </p:sp>
      <p:pic>
        <p:nvPicPr>
          <p:cNvPr id="22" name="図 21" descr="矢印&#10;&#10;中程度の精度で自動的に生成された説明">
            <a:extLst>
              <a:ext uri="{FF2B5EF4-FFF2-40B4-BE49-F238E27FC236}">
                <a16:creationId xmlns:a16="http://schemas.microsoft.com/office/drawing/2014/main" id="{1032923E-303F-8459-5BEC-C28159E2E1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280" y="3446895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F4FCE133-AF52-FA7F-090A-092C0C0685D8}"/>
              </a:ext>
            </a:extLst>
          </p:cNvPr>
          <p:cNvSpPr/>
          <p:nvPr/>
        </p:nvSpPr>
        <p:spPr>
          <a:xfrm>
            <a:off x="2830918" y="3435174"/>
            <a:ext cx="4783570" cy="596900"/>
          </a:xfrm>
          <a:prstGeom prst="wedgeRectCallout">
            <a:avLst>
              <a:gd name="adj1" fmla="val -54156"/>
              <a:gd name="adj2" fmla="val 1649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千話⼿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重動働⾵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81D42B00-9160-6DF7-0AC2-CB6A2347DCEC}"/>
              </a:ext>
            </a:extLst>
          </p:cNvPr>
          <p:cNvSpPr/>
          <p:nvPr/>
        </p:nvSpPr>
        <p:spPr>
          <a:xfrm>
            <a:off x="1985370" y="3451420"/>
            <a:ext cx="594804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5" name="図 24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2CC27F3E-A243-AD75-E339-493E274F95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280" y="4289116"/>
            <a:ext cx="596900" cy="596900"/>
          </a:xfrm>
          <a:prstGeom prst="rect">
            <a:avLst/>
          </a:prstGeom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D4BA9B95-3063-D369-85FA-ADED29362702}"/>
              </a:ext>
            </a:extLst>
          </p:cNvPr>
          <p:cNvSpPr/>
          <p:nvPr/>
        </p:nvSpPr>
        <p:spPr>
          <a:xfrm>
            <a:off x="1933987" y="4289116"/>
            <a:ext cx="1082656" cy="596900"/>
          </a:xfrm>
          <a:prstGeom prst="wedgeRectCallout">
            <a:avLst>
              <a:gd name="adj1" fmla="val -58716"/>
              <a:gd name="adj2" fmla="val 32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C090381A-8D76-B147-DDBF-08CAEDAEBEB0}"/>
              </a:ext>
            </a:extLst>
          </p:cNvPr>
          <p:cNvSpPr/>
          <p:nvPr/>
        </p:nvSpPr>
        <p:spPr>
          <a:xfrm>
            <a:off x="4292527" y="4318487"/>
            <a:ext cx="3507072" cy="994492"/>
          </a:xfrm>
          <a:prstGeom prst="wedgeRectCallout">
            <a:avLst>
              <a:gd name="adj1" fmla="val -55293"/>
              <a:gd name="adj2" fmla="val -2392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A2E3BB18-2587-3D4A-4D46-5461065470B6}"/>
              </a:ext>
            </a:extLst>
          </p:cNvPr>
          <p:cNvSpPr/>
          <p:nvPr/>
        </p:nvSpPr>
        <p:spPr>
          <a:xfrm>
            <a:off x="7899958" y="3234417"/>
            <a:ext cx="4102990" cy="2500880"/>
          </a:xfrm>
          <a:prstGeom prst="wedgeRectCallout">
            <a:avLst>
              <a:gd name="adj1" fmla="val -51733"/>
              <a:gd name="adj2" fmla="val 1002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B1E5EAA9-C4ED-340A-51E5-C0600680B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388" y="4309175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図 2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72FBA68-1B33-615E-596E-D307201509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0388" y="5852866"/>
            <a:ext cx="596900" cy="596900"/>
          </a:xfrm>
          <a:prstGeom prst="rect">
            <a:avLst/>
          </a:prstGeom>
        </p:spPr>
      </p:pic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7C091554-E1DF-050D-D722-43D49104E4C1}"/>
              </a:ext>
            </a:extLst>
          </p:cNvPr>
          <p:cNvSpPr/>
          <p:nvPr/>
        </p:nvSpPr>
        <p:spPr>
          <a:xfrm>
            <a:off x="4292527" y="5852866"/>
            <a:ext cx="7536648" cy="596900"/>
          </a:xfrm>
          <a:prstGeom prst="wedgeRectCallout">
            <a:avLst>
              <a:gd name="adj1" fmla="val -51589"/>
              <a:gd name="adj2" fmla="val 591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理銀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地場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野動働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966437EE-2DE0-21C8-F8A2-B257AF4A9180}"/>
              </a:ext>
            </a:extLst>
          </p:cNvPr>
          <p:cNvSpPr/>
          <p:nvPr/>
        </p:nvSpPr>
        <p:spPr>
          <a:xfrm>
            <a:off x="3944460" y="144801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6" name="図 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64EC3BD-8C1E-511D-124F-1E35FB7488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34053" y="586490"/>
            <a:ext cx="596900" cy="596900"/>
          </a:xfrm>
          <a:prstGeom prst="rect">
            <a:avLst/>
          </a:prstGeom>
        </p:spPr>
      </p:pic>
      <p:pic>
        <p:nvPicPr>
          <p:cNvPr id="9" name="図 8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BB0FBEB0-BBD2-61D5-C286-41015B7234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77206" y="52425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0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2023-03-09T08:40:39Z</dcterms:created>
  <dcterms:modified xsi:type="dcterms:W3CDTF">2023-03-09T08:40:59Z</dcterms:modified>
</cp:coreProperties>
</file>