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1837"/>
  </p:normalViewPr>
  <p:slideViewPr>
    <p:cSldViewPr snapToGrid="0">
      <p:cViewPr varScale="1">
        <p:scale>
          <a:sx n="103" d="100"/>
          <a:sy n="103" d="100"/>
        </p:scale>
        <p:origin x="1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16156-9B1B-6946-ABF3-69BF5B9523E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5752B-7BBE-9D4E-84D5-9BE0AAD57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40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079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22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1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238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19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17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573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267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312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35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44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44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61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61903"/>
              <a:gd name="adj2" fmla="val 77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C6EBA190-C7DC-BA6A-AB22-AA6B3EBDA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184117EA-E1ED-6A47-32A8-6D04765FDDD1}"/>
              </a:ext>
            </a:extLst>
          </p:cNvPr>
          <p:cNvSpPr/>
          <p:nvPr/>
        </p:nvSpPr>
        <p:spPr>
          <a:xfrm>
            <a:off x="3157370" y="1821549"/>
            <a:ext cx="608473" cy="594000"/>
          </a:xfrm>
          <a:prstGeom prst="wedgeRectCallout">
            <a:avLst>
              <a:gd name="adj1" fmla="val -69219"/>
              <a:gd name="adj2" fmla="val -205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5063F55-D168-6D0D-0009-7BE64F3BB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6010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BF86E2-88D7-E299-5840-3EC2FF911B18}"/>
              </a:ext>
            </a:extLst>
          </p:cNvPr>
          <p:cNvSpPr txBox="1"/>
          <p:nvPr/>
        </p:nvSpPr>
        <p:spPr>
          <a:xfrm>
            <a:off x="1823998" y="615317"/>
            <a:ext cx="3413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after, later, back, behind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14394F57-94A3-F588-C0A9-091048E04B8C}"/>
              </a:ext>
            </a:extLst>
          </p:cNvPr>
          <p:cNvSpPr/>
          <p:nvPr/>
        </p:nvSpPr>
        <p:spPr>
          <a:xfrm>
            <a:off x="1944086" y="2568885"/>
            <a:ext cx="2761036" cy="1183834"/>
          </a:xfrm>
          <a:prstGeom prst="wedgeRectCallout">
            <a:avLst>
              <a:gd name="adj1" fmla="val -57883"/>
              <a:gd name="adj2" fmla="val -67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pic>
        <p:nvPicPr>
          <p:cNvPr id="19" name="図 18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B8223E8-DA7C-4666-4C1A-0A9FD15756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832100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2EBF719C-760B-51D2-25FE-3BEDB275E22B}"/>
              </a:ext>
            </a:extLst>
          </p:cNvPr>
          <p:cNvSpPr/>
          <p:nvPr/>
        </p:nvSpPr>
        <p:spPr>
          <a:xfrm>
            <a:off x="4863461" y="2597918"/>
            <a:ext cx="5853159" cy="566141"/>
          </a:xfrm>
          <a:prstGeom prst="wedgeRectCallout">
            <a:avLst>
              <a:gd name="adj1" fmla="val -51873"/>
              <a:gd name="adj2" fmla="val 15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pic>
        <p:nvPicPr>
          <p:cNvPr id="21" name="図 20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6E19E0DC-5632-F7B3-26A5-CEDED33D17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273" y="4674355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7670ECCA-B9B3-C208-FA29-F67D14A608CE}"/>
              </a:ext>
            </a:extLst>
          </p:cNvPr>
          <p:cNvSpPr/>
          <p:nvPr/>
        </p:nvSpPr>
        <p:spPr>
          <a:xfrm>
            <a:off x="1933425" y="4695243"/>
            <a:ext cx="1080624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夏冬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B3939D0-195D-D064-0549-8D76098E70E2}"/>
              </a:ext>
            </a:extLst>
          </p:cNvPr>
          <p:cNvSpPr/>
          <p:nvPr/>
        </p:nvSpPr>
        <p:spPr>
          <a:xfrm>
            <a:off x="3092573" y="4684995"/>
            <a:ext cx="1905845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夜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図 24" descr="図形&#10;&#10;低い精度で自動的に生成された説明">
            <a:extLst>
              <a:ext uri="{FF2B5EF4-FFF2-40B4-BE49-F238E27FC236}">
                <a16:creationId xmlns:a16="http://schemas.microsoft.com/office/drawing/2014/main" id="{60245220-C632-75C1-66D8-3DB74013EC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3878452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29CEE829-CE46-70F8-5779-47B7513ED593}"/>
              </a:ext>
            </a:extLst>
          </p:cNvPr>
          <p:cNvSpPr/>
          <p:nvPr/>
        </p:nvSpPr>
        <p:spPr>
          <a:xfrm>
            <a:off x="1944086" y="3906055"/>
            <a:ext cx="2456464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5" name="図 4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31CFCFF-19FB-55DE-AB42-150759B50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0988" y="615317"/>
            <a:ext cx="596900" cy="596900"/>
          </a:xfrm>
          <a:prstGeom prst="rect">
            <a:avLst/>
          </a:prstGeom>
        </p:spPr>
      </p:pic>
      <p:sp>
        <p:nvSpPr>
          <p:cNvPr id="8" name="円形吹き出し 7">
            <a:extLst>
              <a:ext uri="{FF2B5EF4-FFF2-40B4-BE49-F238E27FC236}">
                <a16:creationId xmlns:a16="http://schemas.microsoft.com/office/drawing/2014/main" id="{5A1F210D-7B56-EE86-DEC5-21D8F37B11E1}"/>
              </a:ext>
            </a:extLst>
          </p:cNvPr>
          <p:cNvSpPr/>
          <p:nvPr/>
        </p:nvSpPr>
        <p:spPr>
          <a:xfrm>
            <a:off x="5520008" y="163684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18218032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2023-03-08T02:38:56Z</dcterms:created>
  <dcterms:modified xsi:type="dcterms:W3CDTF">2023-03-08T02:39:16Z</dcterms:modified>
</cp:coreProperties>
</file>