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755"/>
  </p:normalViewPr>
  <p:slideViewPr>
    <p:cSldViewPr snapToGrid="0">
      <p:cViewPr varScale="1">
        <p:scale>
          <a:sx n="112" d="100"/>
          <a:sy n="112" d="100"/>
        </p:scale>
        <p:origin x="11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7004A-8A02-CD47-9D63-B0544C965213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97FF7-F903-B843-A9B5-7E258D0AE8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969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登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69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01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69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239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85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49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66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65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702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077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598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54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37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666379" cy="596900"/>
          </a:xfrm>
          <a:prstGeom prst="wedgeRectCallout">
            <a:avLst>
              <a:gd name="adj1" fmla="val -6532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発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33DEDE1-65A4-0C56-9A81-6D8DB3755C7F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start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9122B66-D8EA-6593-1AEF-E29326160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8" name="図 1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976E23-740A-3C92-8659-471CEEEEB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63D8281C-6CCE-D02A-9170-03A4072008C9}"/>
              </a:ext>
            </a:extLst>
          </p:cNvPr>
          <p:cNvSpPr/>
          <p:nvPr/>
        </p:nvSpPr>
        <p:spPr>
          <a:xfrm>
            <a:off x="1944086" y="3520441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9E485FD7-DDC0-6490-E46D-2B3B32268ABF}"/>
              </a:ext>
            </a:extLst>
          </p:cNvPr>
          <p:cNvSpPr/>
          <p:nvPr/>
        </p:nvSpPr>
        <p:spPr>
          <a:xfrm>
            <a:off x="4396848" y="3520442"/>
            <a:ext cx="4456697" cy="596900"/>
          </a:xfrm>
          <a:prstGeom prst="wedgeRectCallout">
            <a:avLst>
              <a:gd name="adj1" fmla="val -52863"/>
              <a:gd name="adj2" fmla="val 670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21" name="図 2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AA76A0-2F6B-35F6-486C-4B0463C970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215" y="3520442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E716D3A5-A2A0-1A72-8AE3-7E0DECF06260}"/>
              </a:ext>
            </a:extLst>
          </p:cNvPr>
          <p:cNvSpPr/>
          <p:nvPr/>
        </p:nvSpPr>
        <p:spPr>
          <a:xfrm>
            <a:off x="1944085" y="4387100"/>
            <a:ext cx="9504383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23" name="図 2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CE8658A-4CC9-CEE8-F7E9-3EF3440EDE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674" y="4387100"/>
            <a:ext cx="596900" cy="596900"/>
          </a:xfrm>
          <a:prstGeom prst="rect">
            <a:avLst/>
          </a:prstGeom>
        </p:spPr>
      </p:pic>
      <p:pic>
        <p:nvPicPr>
          <p:cNvPr id="24" name="図 2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8962AB7-A401-B60A-8ECD-DDFE121402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9215" y="2701628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EBEBC581-FFA6-1EA5-B244-C484969594E5}"/>
              </a:ext>
            </a:extLst>
          </p:cNvPr>
          <p:cNvSpPr/>
          <p:nvPr/>
        </p:nvSpPr>
        <p:spPr>
          <a:xfrm>
            <a:off x="1944086" y="2674902"/>
            <a:ext cx="4069777" cy="596900"/>
          </a:xfrm>
          <a:prstGeom prst="wedgeRectCallout">
            <a:avLst>
              <a:gd name="adj1" fmla="val -53137"/>
              <a:gd name="adj2" fmla="val -10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DAD415B-8482-8D6D-228E-BC0522CF2693}"/>
              </a:ext>
            </a:extLst>
          </p:cNvPr>
          <p:cNvSpPr txBox="1"/>
          <p:nvPr/>
        </p:nvSpPr>
        <p:spPr>
          <a:xfrm>
            <a:off x="9884229" y="371585"/>
            <a:ext cx="184744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8" name="図 37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D59045AC-3857-B6A5-0E7E-725A4BB885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51569" y="534800"/>
            <a:ext cx="596900" cy="596900"/>
          </a:xfrm>
          <a:prstGeom prst="rect">
            <a:avLst/>
          </a:prstGeom>
        </p:spPr>
      </p:pic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D976988-EB43-0FDD-CB21-02EE511A7E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7669" y="615317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502E5128-9A98-77B1-EBA6-25EE23C27756}"/>
              </a:ext>
            </a:extLst>
          </p:cNvPr>
          <p:cNvSpPr/>
          <p:nvPr/>
        </p:nvSpPr>
        <p:spPr>
          <a:xfrm>
            <a:off x="2986689" y="186346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B5018871-AA06-0F1E-A2D6-ABE6FF372D15}"/>
              </a:ext>
            </a:extLst>
          </p:cNvPr>
          <p:cNvSpPr/>
          <p:nvPr/>
        </p:nvSpPr>
        <p:spPr>
          <a:xfrm>
            <a:off x="3848609" y="1863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5CCDF35-76B7-D3EF-D58A-E2EF76900F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9099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951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2023-03-09T00:57:35Z</dcterms:created>
  <dcterms:modified xsi:type="dcterms:W3CDTF">2023-03-09T00:57:56Z</dcterms:modified>
</cp:coreProperties>
</file>