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2789"/>
  </p:normalViewPr>
  <p:slideViewPr>
    <p:cSldViewPr snapToGrid="0">
      <p:cViewPr varScale="1">
        <p:scale>
          <a:sx n="91" d="100"/>
          <a:sy n="91" d="100"/>
        </p:scale>
        <p:origin x="1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26117-CF07-C444-9A87-4D0F2784462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DBAFB-BCA4-244E-BF46-564FC65E8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11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晶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森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協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06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49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30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74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79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64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52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40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93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72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92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24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6860529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AFE225A-1B1D-02A9-4836-8EAE1B2DD94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articles, goods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97AB42B-2A83-126E-5273-A86D618E4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4D8B6C-C971-FF67-F9CA-93E4C898F308}"/>
              </a:ext>
            </a:extLst>
          </p:cNvPr>
          <p:cNvSpPr txBox="1"/>
          <p:nvPr/>
        </p:nvSpPr>
        <p:spPr>
          <a:xfrm>
            <a:off x="8505370" y="371585"/>
            <a:ext cx="322630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1" name="図 20" descr="テキスト&#10;&#10;低い精度で自動的に生成された説明">
            <a:extLst>
              <a:ext uri="{FF2B5EF4-FFF2-40B4-BE49-F238E27FC236}">
                <a16:creationId xmlns:a16="http://schemas.microsoft.com/office/drawing/2014/main" id="{F0A000E5-C2AD-2112-CFB5-AA9E4760E7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2979" y="543662"/>
            <a:ext cx="596900" cy="596900"/>
          </a:xfrm>
          <a:prstGeom prst="rect">
            <a:avLst/>
          </a:prstGeom>
        </p:spPr>
      </p:pic>
      <p:pic>
        <p:nvPicPr>
          <p:cNvPr id="23" name="図 22" descr="家具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BF4EF7CB-0020-C3AA-54E3-AF48EA4EDA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6540" y="526723"/>
            <a:ext cx="596900" cy="596900"/>
          </a:xfrm>
          <a:prstGeom prst="rect">
            <a:avLst/>
          </a:prstGeom>
        </p:spPr>
      </p:pic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8989303-BBBC-4D8E-33F6-E1FAE225F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3021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109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2023-03-08T01:53:21Z</dcterms:created>
  <dcterms:modified xsi:type="dcterms:W3CDTF">2023-03-08T01:53:45Z</dcterms:modified>
</cp:coreProperties>
</file>