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224"/>
  </p:normalViewPr>
  <p:slideViewPr>
    <p:cSldViewPr snapToGrid="0">
      <p:cViewPr varScale="1">
        <p:scale>
          <a:sx n="116" d="100"/>
          <a:sy n="116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CA53-77E7-8F45-9601-949BE261317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2E474-372E-9647-A34D-5A78526BAC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01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1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05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44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81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9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89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342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90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04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67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18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23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9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761885" cy="596900"/>
          </a:xfrm>
          <a:prstGeom prst="wedgeRectCallout">
            <a:avLst>
              <a:gd name="adj1" fmla="val -61903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持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FAA0639-C6FA-D506-1A5F-08175828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725" y="3986876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EA201EC-1C5F-EA3A-FEBE-3A0CA8947512}"/>
              </a:ext>
            </a:extLst>
          </p:cNvPr>
          <p:cNvSpPr/>
          <p:nvPr/>
        </p:nvSpPr>
        <p:spPr>
          <a:xfrm>
            <a:off x="5302427" y="4017635"/>
            <a:ext cx="615442" cy="596900"/>
          </a:xfrm>
          <a:prstGeom prst="wedgeRectCallout">
            <a:avLst>
              <a:gd name="adj1" fmla="val -72318"/>
              <a:gd name="adj2" fmla="val 5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3EA71AA6-1AB4-CE06-52A2-2937F5201DE6}"/>
              </a:ext>
            </a:extLst>
          </p:cNvPr>
          <p:cNvSpPr/>
          <p:nvPr/>
        </p:nvSpPr>
        <p:spPr>
          <a:xfrm>
            <a:off x="6074671" y="4017635"/>
            <a:ext cx="5764188" cy="1109954"/>
          </a:xfrm>
          <a:prstGeom prst="wedgeRectCallout">
            <a:avLst>
              <a:gd name="adj1" fmla="val -52499"/>
              <a:gd name="adj2" fmla="val -23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2F84867-6CC9-AC6C-0FAD-342059AF8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143" y="3986876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FAD7C22-E903-3246-02F4-D522E2BAD8C5}"/>
              </a:ext>
            </a:extLst>
          </p:cNvPr>
          <p:cNvSpPr/>
          <p:nvPr/>
        </p:nvSpPr>
        <p:spPr>
          <a:xfrm>
            <a:off x="1953612" y="2713445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4D50DF95-2984-8E6F-930D-AF3B76D4C0F5}"/>
              </a:ext>
            </a:extLst>
          </p:cNvPr>
          <p:cNvSpPr/>
          <p:nvPr/>
        </p:nvSpPr>
        <p:spPr>
          <a:xfrm>
            <a:off x="3093026" y="2692606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A8BE96E9-E111-916E-F113-B350B343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43" y="271465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DFAE81F4-3BC4-D43C-EEB9-4C2439B6FC44}"/>
              </a:ext>
            </a:extLst>
          </p:cNvPr>
          <p:cNvSpPr/>
          <p:nvPr/>
        </p:nvSpPr>
        <p:spPr>
          <a:xfrm>
            <a:off x="1944086" y="4017635"/>
            <a:ext cx="2253394" cy="566141"/>
          </a:xfrm>
          <a:prstGeom prst="wedgeRectCallout">
            <a:avLst>
              <a:gd name="adj1" fmla="val -55255"/>
              <a:gd name="adj2" fmla="val 51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9FAE85-39E2-0F4F-718F-54C8329B3AC5}"/>
              </a:ext>
            </a:extLst>
          </p:cNvPr>
          <p:cNvSpPr txBox="1"/>
          <p:nvPr/>
        </p:nvSpPr>
        <p:spPr>
          <a:xfrm>
            <a:off x="1823998" y="615317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hold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D3628F4-59C4-D904-D093-0DE8655B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244C1CB-FF6A-BF3B-3F66-EADF98287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143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1" name="図 20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611D0DAE-FC3D-54DD-D9FB-07B72FDCB6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953" y="5258195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3E532580-7292-DEF7-D4A3-E13F2D1E36A9}"/>
              </a:ext>
            </a:extLst>
          </p:cNvPr>
          <p:cNvSpPr/>
          <p:nvPr/>
        </p:nvSpPr>
        <p:spPr>
          <a:xfrm>
            <a:off x="5302427" y="5258195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01804853-72FF-96D0-BB11-9771C6497397}"/>
              </a:ext>
            </a:extLst>
          </p:cNvPr>
          <p:cNvSpPr/>
          <p:nvPr/>
        </p:nvSpPr>
        <p:spPr>
          <a:xfrm>
            <a:off x="6096000" y="5258195"/>
            <a:ext cx="5683788" cy="984488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9997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2023-03-08T02:44:59Z</dcterms:created>
  <dcterms:modified xsi:type="dcterms:W3CDTF">2023-03-08T02:45:20Z</dcterms:modified>
</cp:coreProperties>
</file>