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6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3657F1-F76F-5B4F-89D4-048450C8A6E7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108F41-FA7A-6F41-B00B-15F8FE7A35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8162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2186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523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4881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5525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6123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5840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7525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4420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6285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6220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9494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3773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4752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図 19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7BCECBA3-F824-EAEF-BBD1-8AF0EAFCA2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215" y="2696247"/>
            <a:ext cx="596900" cy="5969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E71F6CF-27AA-310A-7202-8C061A403FF4}"/>
              </a:ext>
            </a:extLst>
          </p:cNvPr>
          <p:cNvSpPr txBox="1"/>
          <p:nvPr/>
        </p:nvSpPr>
        <p:spPr>
          <a:xfrm>
            <a:off x="1823998" y="615317"/>
            <a:ext cx="18325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ride, get on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9CDA59-B47A-7529-87A8-885A442B49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四角形吹き出し 3">
            <a:extLst>
              <a:ext uri="{FF2B5EF4-FFF2-40B4-BE49-F238E27FC236}">
                <a16:creationId xmlns:a16="http://schemas.microsoft.com/office/drawing/2014/main" id="{82CF45FE-EC47-14EA-0FCC-99D446690861}"/>
              </a:ext>
            </a:extLst>
          </p:cNvPr>
          <p:cNvSpPr/>
          <p:nvPr/>
        </p:nvSpPr>
        <p:spPr>
          <a:xfrm>
            <a:off x="2854841" y="1766417"/>
            <a:ext cx="4834932" cy="596900"/>
          </a:xfrm>
          <a:prstGeom prst="wedgeRectCallout">
            <a:avLst>
              <a:gd name="adj1" fmla="val -53457"/>
              <a:gd name="adj2" fmla="val 1138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千話⼿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重動働⾵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[⽲]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私秋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31FF3289-3D86-BBB5-A534-7048D0203B9F}"/>
              </a:ext>
            </a:extLst>
          </p:cNvPr>
          <p:cNvSpPr/>
          <p:nvPr/>
        </p:nvSpPr>
        <p:spPr>
          <a:xfrm>
            <a:off x="2048301" y="3647891"/>
            <a:ext cx="3144185" cy="594000"/>
          </a:xfrm>
          <a:prstGeom prst="wedgeRectCallout">
            <a:avLst>
              <a:gd name="adj1" fmla="val -55471"/>
              <a:gd name="adj2" fmla="val 5042"/>
            </a:avLst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木本来東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森楽業</a:t>
            </a:r>
          </a:p>
        </p:txBody>
      </p:sp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EC9AA731-9768-980E-53C1-E494A0EA918E}"/>
              </a:ext>
            </a:extLst>
          </p:cNvPr>
          <p:cNvSpPr/>
          <p:nvPr/>
        </p:nvSpPr>
        <p:spPr>
          <a:xfrm>
            <a:off x="5335631" y="3647891"/>
            <a:ext cx="3498126" cy="594000"/>
          </a:xfrm>
          <a:prstGeom prst="wedgeRectCallout">
            <a:avLst>
              <a:gd name="adj1" fmla="val -52395"/>
              <a:gd name="adj2" fmla="val -517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休体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妹味薬菜集乗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C82CABA7-3917-1DED-AABE-8AE1C9500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637" y="3662008"/>
            <a:ext cx="574056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図 16" descr="矢印&#10;&#10;中程度の精度で自動的に生成された説明">
            <a:extLst>
              <a:ext uri="{FF2B5EF4-FFF2-40B4-BE49-F238E27FC236}">
                <a16:creationId xmlns:a16="http://schemas.microsoft.com/office/drawing/2014/main" id="{44B31069-23B1-9A83-044B-5F872DFB25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3317" y="1766417"/>
            <a:ext cx="596900" cy="596900"/>
          </a:xfrm>
          <a:prstGeom prst="rect">
            <a:avLst/>
          </a:prstGeom>
        </p:spPr>
      </p:pic>
      <p:sp>
        <p:nvSpPr>
          <p:cNvPr id="6" name="フローチャート: 代替処理 5">
            <a:extLst>
              <a:ext uri="{FF2B5EF4-FFF2-40B4-BE49-F238E27FC236}">
                <a16:creationId xmlns:a16="http://schemas.microsoft.com/office/drawing/2014/main" id="{C023A142-1F70-8316-BAEB-96F486642115}"/>
              </a:ext>
            </a:extLst>
          </p:cNvPr>
          <p:cNvSpPr/>
          <p:nvPr/>
        </p:nvSpPr>
        <p:spPr>
          <a:xfrm>
            <a:off x="929744" y="1662892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189ABDFA-38A9-E2BA-3D6C-C7AB6EDE1D26}"/>
              </a:ext>
            </a:extLst>
          </p:cNvPr>
          <p:cNvSpPr/>
          <p:nvPr/>
        </p:nvSpPr>
        <p:spPr>
          <a:xfrm>
            <a:off x="2003462" y="1766417"/>
            <a:ext cx="671915" cy="596900"/>
          </a:xfrm>
          <a:prstGeom prst="wedgeRectCallout">
            <a:avLst>
              <a:gd name="adj1" fmla="val -70168"/>
              <a:gd name="adj2" fmla="val 243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乗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8ECD370C-3410-8096-98F3-11FDA7C9A244}"/>
              </a:ext>
            </a:extLst>
          </p:cNvPr>
          <p:cNvSpPr/>
          <p:nvPr/>
        </p:nvSpPr>
        <p:spPr>
          <a:xfrm>
            <a:off x="2048300" y="2708604"/>
            <a:ext cx="8188229" cy="594000"/>
          </a:xfrm>
          <a:prstGeom prst="wedgeRectCallout">
            <a:avLst>
              <a:gd name="adj1" fmla="val -52479"/>
              <a:gd name="adj2" fmla="val -2086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借寒悪乗業度世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立新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親産顔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音暗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意</a:t>
            </a:r>
          </a:p>
        </p:txBody>
      </p:sp>
      <p:sp>
        <p:nvSpPr>
          <p:cNvPr id="13" name="円/楕円 12">
            <a:extLst>
              <a:ext uri="{FF2B5EF4-FFF2-40B4-BE49-F238E27FC236}">
                <a16:creationId xmlns:a16="http://schemas.microsoft.com/office/drawing/2014/main" id="{E994DF55-CE26-A2A7-4618-05728D40000E}"/>
              </a:ext>
            </a:extLst>
          </p:cNvPr>
          <p:cNvSpPr/>
          <p:nvPr/>
        </p:nvSpPr>
        <p:spPr>
          <a:xfrm>
            <a:off x="304199" y="1444974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8" name="図 7" descr="抽象, 挿絵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F9598B0F-1B84-8C8D-6FE8-D51CB21A9D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59150" y="593132"/>
            <a:ext cx="596900" cy="596900"/>
          </a:xfrm>
          <a:prstGeom prst="rect">
            <a:avLst/>
          </a:prstGeom>
        </p:spPr>
      </p:pic>
      <p:sp>
        <p:nvSpPr>
          <p:cNvPr id="14" name="円形吹き出し 13">
            <a:extLst>
              <a:ext uri="{FF2B5EF4-FFF2-40B4-BE49-F238E27FC236}">
                <a16:creationId xmlns:a16="http://schemas.microsoft.com/office/drawing/2014/main" id="{402D27EA-FD6D-52A9-9E6A-69D8C9FB7229}"/>
              </a:ext>
            </a:extLst>
          </p:cNvPr>
          <p:cNvSpPr/>
          <p:nvPr/>
        </p:nvSpPr>
        <p:spPr>
          <a:xfrm>
            <a:off x="3748119" y="195945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pic>
        <p:nvPicPr>
          <p:cNvPr id="16" name="図 15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8694040D-5204-A226-B1C0-F2FD4571EB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8649" y="588036"/>
            <a:ext cx="596900" cy="596900"/>
          </a:xfrm>
          <a:prstGeom prst="rect">
            <a:avLst/>
          </a:prstGeom>
        </p:spPr>
      </p:pic>
      <p:sp>
        <p:nvSpPr>
          <p:cNvPr id="18" name="円形吹き出し 17">
            <a:extLst>
              <a:ext uri="{FF2B5EF4-FFF2-40B4-BE49-F238E27FC236}">
                <a16:creationId xmlns:a16="http://schemas.microsoft.com/office/drawing/2014/main" id="{19774FB8-6BD8-6C2E-D514-A891FA6A840D}"/>
              </a:ext>
            </a:extLst>
          </p:cNvPr>
          <p:cNvSpPr/>
          <p:nvPr/>
        </p:nvSpPr>
        <p:spPr>
          <a:xfrm>
            <a:off x="4558159" y="181110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繁体字</a:t>
            </a:r>
          </a:p>
        </p:txBody>
      </p:sp>
    </p:spTree>
    <p:extLst>
      <p:ext uri="{BB962C8B-B14F-4D97-AF65-F5344CB8AC3E}">
        <p14:creationId xmlns:p14="http://schemas.microsoft.com/office/powerpoint/2010/main" val="287775121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</Words>
  <Application>Microsoft Macintosh PowerPoint</Application>
  <PresentationFormat>ワイド画面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2023-03-07T05:06:57Z</dcterms:created>
  <dcterms:modified xsi:type="dcterms:W3CDTF">2023-03-07T05:07:22Z</dcterms:modified>
</cp:coreProperties>
</file>