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5510"/>
  </p:normalViewPr>
  <p:slideViewPr>
    <p:cSldViewPr snapToGrid="0">
      <p:cViewPr varScale="1">
        <p:scale>
          <a:sx n="95" d="100"/>
          <a:sy n="95" d="100"/>
        </p:scale>
        <p:origin x="1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B30BD-1807-D646-9D84-F7E6622D158D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BA45B-5789-8E46-906B-333168B476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02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587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94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16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733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82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18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37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30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08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717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36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7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08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野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40057D-DFB2-18EF-BE24-7C59407A9897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heavy, important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408AAE7-2D94-1E3A-2D86-125687547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86650"/>
            <a:ext cx="986400" cy="9864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9ADB7D1-10A0-2C9B-6F12-7906ACFB7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9" y="1894196"/>
            <a:ext cx="596900" cy="5969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40034EFD-97E1-B879-7D8A-DF3C14F0B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38" y="2596270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6B32E512-E7EB-1A39-A0BF-A622C079BB54}"/>
              </a:ext>
            </a:extLst>
          </p:cNvPr>
          <p:cNvSpPr/>
          <p:nvPr/>
        </p:nvSpPr>
        <p:spPr>
          <a:xfrm>
            <a:off x="2770347" y="1837213"/>
            <a:ext cx="1024205" cy="621196"/>
          </a:xfrm>
          <a:prstGeom prst="wedgeRectCallout">
            <a:avLst>
              <a:gd name="adj1" fmla="val -64879"/>
              <a:gd name="adj2" fmla="val 899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理黒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75E107FA-AF4B-9850-4EA4-0309BA65829B}"/>
              </a:ext>
            </a:extLst>
          </p:cNvPr>
          <p:cNvSpPr/>
          <p:nvPr/>
        </p:nvSpPr>
        <p:spPr>
          <a:xfrm>
            <a:off x="2770346" y="2617810"/>
            <a:ext cx="1024205" cy="621196"/>
          </a:xfrm>
          <a:prstGeom prst="wedgeRectCallout">
            <a:avLst>
              <a:gd name="adj1" fmla="val -64879"/>
              <a:gd name="adj2" fmla="val 899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動働</a:t>
            </a:r>
          </a:p>
        </p:txBody>
      </p:sp>
      <p:pic>
        <p:nvPicPr>
          <p:cNvPr id="29" name="図 28" descr="矢印&#10;&#10;中程度の精度で自動的に生成された説明">
            <a:extLst>
              <a:ext uri="{FF2B5EF4-FFF2-40B4-BE49-F238E27FC236}">
                <a16:creationId xmlns:a16="http://schemas.microsoft.com/office/drawing/2014/main" id="{7318B936-3196-4895-01A6-0E71DAD7E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920" y="5024518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28EB64EB-D0D8-FCE3-D977-471363E1A677}"/>
              </a:ext>
            </a:extLst>
          </p:cNvPr>
          <p:cNvSpPr/>
          <p:nvPr/>
        </p:nvSpPr>
        <p:spPr>
          <a:xfrm>
            <a:off x="2846558" y="5012797"/>
            <a:ext cx="4783570" cy="596900"/>
          </a:xfrm>
          <a:prstGeom prst="wedgeRectCallout">
            <a:avLst>
              <a:gd name="adj1" fmla="val -54156"/>
              <a:gd name="adj2" fmla="val 164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1DB345C2-078B-3B21-97A6-7DB8CA9D2F7C}"/>
              </a:ext>
            </a:extLst>
          </p:cNvPr>
          <p:cNvSpPr/>
          <p:nvPr/>
        </p:nvSpPr>
        <p:spPr>
          <a:xfrm>
            <a:off x="2001009" y="5029043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923C87F9-1895-68E9-E6A5-F681E471E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44" y="3382844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662CDDCD-9A82-C8E2-806A-1F14202AA9DE}"/>
              </a:ext>
            </a:extLst>
          </p:cNvPr>
          <p:cNvSpPr/>
          <p:nvPr/>
        </p:nvSpPr>
        <p:spPr>
          <a:xfrm>
            <a:off x="1993298" y="3404636"/>
            <a:ext cx="3662808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4AC5116E-1ED0-0FA7-6951-6034634BBC7D}"/>
              </a:ext>
            </a:extLst>
          </p:cNvPr>
          <p:cNvSpPr/>
          <p:nvPr/>
        </p:nvSpPr>
        <p:spPr>
          <a:xfrm>
            <a:off x="5818381" y="3404636"/>
            <a:ext cx="6138853" cy="1462972"/>
          </a:xfrm>
          <a:prstGeom prst="wedgeRectCallout">
            <a:avLst>
              <a:gd name="adj1" fmla="val -52260"/>
              <a:gd name="adj2" fmla="val -74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</p:spTree>
    <p:extLst>
      <p:ext uri="{BB962C8B-B14F-4D97-AF65-F5344CB8AC3E}">
        <p14:creationId xmlns:p14="http://schemas.microsoft.com/office/powerpoint/2010/main" val="28947474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2023-03-09T02:11:35Z</dcterms:created>
  <dcterms:modified xsi:type="dcterms:W3CDTF">2023-03-09T02:12:17Z</dcterms:modified>
</cp:coreProperties>
</file>