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721"/>
  </p:normalViewPr>
  <p:slideViewPr>
    <p:cSldViewPr snapToGrid="0">
      <p:cViewPr varScale="1">
        <p:scale>
          <a:sx n="105" d="100"/>
          <a:sy n="105" d="100"/>
        </p:scale>
        <p:origin x="1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D553D-012C-CE4F-B4D9-22D27E713FCF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82B76-29EB-B04B-B09B-930FC5ED64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676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悔</a:t>
            </a:r>
            <a:r>
              <a:rPr kumimoji="1" lang="en-US" altLang="ja-JP" baseline="0" dirty="0"/>
              <a:t>〕N1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侮</a:t>
            </a:r>
            <a:r>
              <a:rPr kumimoji="1" lang="en-US" altLang="ja-JP" baseline="0" dirty="0"/>
              <a:t>〕N1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梅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406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541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6999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0744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757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692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46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555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010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86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401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599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870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AB079D8-85F5-5478-F552-B401723A1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00" y="1883154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2762915" cy="596900"/>
          </a:xfrm>
          <a:prstGeom prst="wedgeRectCallout">
            <a:avLst>
              <a:gd name="adj1" fmla="val -54349"/>
              <a:gd name="adj2" fmla="val 999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海洗注洋池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漢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45A88718-A994-D5E8-EE0A-00C6A5001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3662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9F24C89-170C-254A-752B-31C1B4741BEF}"/>
              </a:ext>
            </a:extLst>
          </p:cNvPr>
          <p:cNvSpPr txBox="1"/>
          <p:nvPr/>
        </p:nvSpPr>
        <p:spPr>
          <a:xfrm>
            <a:off x="1823998" y="615317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sea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C46E7A16-1B77-EADD-B716-9D3DCC2EE481}"/>
              </a:ext>
            </a:extLst>
          </p:cNvPr>
          <p:cNvSpPr/>
          <p:nvPr/>
        </p:nvSpPr>
        <p:spPr>
          <a:xfrm>
            <a:off x="1944086" y="2568885"/>
            <a:ext cx="10011630" cy="1142786"/>
          </a:xfrm>
          <a:prstGeom prst="wedgeRectCallout">
            <a:avLst>
              <a:gd name="adj1" fmla="val -51465"/>
              <a:gd name="adj2" fmla="val -216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E5202B2-A9E7-4BBB-43FA-587995C03B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400" y="2738421"/>
            <a:ext cx="596900" cy="596900"/>
          </a:xfrm>
          <a:prstGeom prst="rect">
            <a:avLst/>
          </a:prstGeom>
        </p:spPr>
      </p:pic>
      <p:pic>
        <p:nvPicPr>
          <p:cNvPr id="16" name="図 15" descr="図形&#10;&#10;自動的に生成された説明">
            <a:extLst>
              <a:ext uri="{FF2B5EF4-FFF2-40B4-BE49-F238E27FC236}">
                <a16:creationId xmlns:a16="http://schemas.microsoft.com/office/drawing/2014/main" id="{F26B3D11-C021-22B3-D4E5-C03D68C4AC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4988" y="4727751"/>
            <a:ext cx="596900" cy="596900"/>
          </a:xfrm>
          <a:prstGeom prst="rect">
            <a:avLst/>
          </a:prstGeom>
        </p:spPr>
      </p:pic>
      <p:pic>
        <p:nvPicPr>
          <p:cNvPr id="22" name="図 21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F18108CC-4E65-FE44-E347-C5CE1E7C76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7878" y="3916065"/>
            <a:ext cx="596900" cy="596900"/>
          </a:xfrm>
          <a:prstGeom prst="rect">
            <a:avLst/>
          </a:prstGeom>
        </p:spPr>
      </p:pic>
      <p:pic>
        <p:nvPicPr>
          <p:cNvPr id="23" name="図 2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79D5FB5-0806-18E1-A1D3-2A54AD42FC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136" y="3916065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126475B6-C374-D3FC-B523-F4EAC30BAC21}"/>
              </a:ext>
            </a:extLst>
          </p:cNvPr>
          <p:cNvSpPr/>
          <p:nvPr/>
        </p:nvSpPr>
        <p:spPr>
          <a:xfrm>
            <a:off x="1945238" y="3891725"/>
            <a:ext cx="674230" cy="596900"/>
          </a:xfrm>
          <a:prstGeom prst="wedgeRectCallout">
            <a:avLst>
              <a:gd name="adj1" fmla="val -75448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毎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9F6580AE-7838-FB96-7F20-28A87C59A031}"/>
              </a:ext>
            </a:extLst>
          </p:cNvPr>
          <p:cNvSpPr/>
          <p:nvPr/>
        </p:nvSpPr>
        <p:spPr>
          <a:xfrm>
            <a:off x="2696862" y="3891725"/>
            <a:ext cx="674231" cy="596900"/>
          </a:xfrm>
          <a:prstGeom prst="wedgeRectCallout">
            <a:avLst>
              <a:gd name="adj1" fmla="val -56971"/>
              <a:gd name="adj2" fmla="val 9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36FBB121-548C-D7AA-D732-6218B687ED8C}"/>
              </a:ext>
            </a:extLst>
          </p:cNvPr>
          <p:cNvSpPr/>
          <p:nvPr/>
        </p:nvSpPr>
        <p:spPr>
          <a:xfrm>
            <a:off x="4960864" y="3910818"/>
            <a:ext cx="5539143" cy="596900"/>
          </a:xfrm>
          <a:prstGeom prst="wedgeRectCallout">
            <a:avLst>
              <a:gd name="adj1" fmla="val -53836"/>
              <a:gd name="adj2" fmla="val -91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</a:p>
        </p:txBody>
      </p:sp>
      <p:sp>
        <p:nvSpPr>
          <p:cNvPr id="29" name="四角形吹き出し 28">
            <a:extLst>
              <a:ext uri="{FF2B5EF4-FFF2-40B4-BE49-F238E27FC236}">
                <a16:creationId xmlns:a16="http://schemas.microsoft.com/office/drawing/2014/main" id="{2EDB1114-4895-C2A2-F12E-835A03CC0870}"/>
              </a:ext>
            </a:extLst>
          </p:cNvPr>
          <p:cNvSpPr/>
          <p:nvPr/>
        </p:nvSpPr>
        <p:spPr>
          <a:xfrm>
            <a:off x="4960863" y="4727751"/>
            <a:ext cx="6711183" cy="1613981"/>
          </a:xfrm>
          <a:prstGeom prst="wedgeRectCallout">
            <a:avLst>
              <a:gd name="adj1" fmla="val -51615"/>
              <a:gd name="adj2" fmla="val -324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35B5-F5C7-6F83-E342-57FCD2F57467}"/>
              </a:ext>
            </a:extLst>
          </p:cNvPr>
          <p:cNvSpPr txBox="1"/>
          <p:nvPr/>
        </p:nvSpPr>
        <p:spPr>
          <a:xfrm>
            <a:off x="8374743" y="371585"/>
            <a:ext cx="335692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44" name="図 43" descr="ホワイトボード が含まれている画像&#10;&#10;自動的に生成された説明">
            <a:extLst>
              <a:ext uri="{FF2B5EF4-FFF2-40B4-BE49-F238E27FC236}">
                <a16:creationId xmlns:a16="http://schemas.microsoft.com/office/drawing/2014/main" id="{03FE80AE-ED54-E72A-D31B-379BE20141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13244" y="514064"/>
            <a:ext cx="596900" cy="596900"/>
          </a:xfrm>
          <a:prstGeom prst="rect">
            <a:avLst/>
          </a:prstGeom>
        </p:spPr>
      </p:pic>
      <p:pic>
        <p:nvPicPr>
          <p:cNvPr id="46" name="図 45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F6C17C2B-C7D7-B348-9B6D-E0CD3C0666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60232" y="514064"/>
            <a:ext cx="596900" cy="596900"/>
          </a:xfrm>
          <a:prstGeom prst="rect">
            <a:avLst/>
          </a:prstGeom>
        </p:spPr>
      </p:pic>
      <p:pic>
        <p:nvPicPr>
          <p:cNvPr id="48" name="図 4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509E7EF-BB1D-D35A-E793-F3BE9B97D1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07220" y="499139"/>
            <a:ext cx="596900" cy="596900"/>
          </a:xfrm>
          <a:prstGeom prst="rect">
            <a:avLst/>
          </a:prstGeom>
        </p:spPr>
      </p:pic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761E94A-AE2A-4977-8300-97BC7D04B0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68703" y="643971"/>
            <a:ext cx="596900" cy="596900"/>
          </a:xfrm>
          <a:prstGeom prst="rect">
            <a:avLst/>
          </a:prstGeom>
        </p:spPr>
      </p:pic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D9F028B2-568D-8D49-415D-3BF26E0FA72E}"/>
              </a:ext>
            </a:extLst>
          </p:cNvPr>
          <p:cNvSpPr/>
          <p:nvPr/>
        </p:nvSpPr>
        <p:spPr>
          <a:xfrm>
            <a:off x="3061313" y="209412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20D82BF-322D-ADEC-A176-6A07827A28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33364" y="647974"/>
            <a:ext cx="596900" cy="596900"/>
          </a:xfrm>
          <a:prstGeom prst="rect">
            <a:avLst/>
          </a:prstGeom>
        </p:spPr>
      </p:pic>
      <p:sp>
        <p:nvSpPr>
          <p:cNvPr id="13" name="円形吹き出し 12">
            <a:extLst>
              <a:ext uri="{FF2B5EF4-FFF2-40B4-BE49-F238E27FC236}">
                <a16:creationId xmlns:a16="http://schemas.microsoft.com/office/drawing/2014/main" id="{0B5D66DE-1937-CA3A-2517-58F4D3E51F95}"/>
              </a:ext>
            </a:extLst>
          </p:cNvPr>
          <p:cNvSpPr/>
          <p:nvPr/>
        </p:nvSpPr>
        <p:spPr>
          <a:xfrm>
            <a:off x="3916950" y="189986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25764926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2023-03-08T02:32:37Z</dcterms:created>
  <dcterms:modified xsi:type="dcterms:W3CDTF">2023-03-08T02:32:59Z</dcterms:modified>
</cp:coreProperties>
</file>