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513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1565"/>
  </p:normalViewPr>
  <p:slideViewPr>
    <p:cSldViewPr snapToGrid="0">
      <p:cViewPr varScale="1">
        <p:scale>
          <a:sx n="117" d="100"/>
          <a:sy n="117" d="100"/>
        </p:scale>
        <p:origin x="904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4D353E-DC3F-C741-B16A-33F910E5209B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8C65DA-C8F1-A446-AAD2-1F35BC9611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152866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/>
              <a:t>〔</a:t>
            </a:r>
            <a:r>
              <a:rPr kumimoji="1" lang="ja-JP" altLang="en-US" baseline="0"/>
              <a:t>介</a:t>
            </a:r>
            <a:r>
              <a:rPr kumimoji="1" lang="en-US" altLang="ja-JP" baseline="0" dirty="0"/>
              <a:t>〕N2N3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478081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478057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059776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285109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692309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381117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18835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876910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867172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26278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769885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080459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859368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eg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四角形吹き出し 5">
            <a:extLst>
              <a:ext uri="{FF2B5EF4-FFF2-40B4-BE49-F238E27FC236}">
                <a16:creationId xmlns:a16="http://schemas.microsoft.com/office/drawing/2014/main" id="{BC5001A1-EB9A-66E3-FD76-6841E154B1C7}"/>
              </a:ext>
            </a:extLst>
          </p:cNvPr>
          <p:cNvSpPr/>
          <p:nvPr/>
        </p:nvSpPr>
        <p:spPr>
          <a:xfrm>
            <a:off x="1973871" y="1818649"/>
            <a:ext cx="2237068" cy="596900"/>
          </a:xfrm>
          <a:prstGeom prst="wedgeRectCallout">
            <a:avLst>
              <a:gd name="adj1" fmla="val -55874"/>
              <a:gd name="adj2" fmla="val 3809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男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田町画界</a:t>
            </a:r>
          </a:p>
        </p:txBody>
      </p:sp>
      <p:sp>
        <p:nvSpPr>
          <p:cNvPr id="26" name="四角形吹き出し 25">
            <a:extLst>
              <a:ext uri="{FF2B5EF4-FFF2-40B4-BE49-F238E27FC236}">
                <a16:creationId xmlns:a16="http://schemas.microsoft.com/office/drawing/2014/main" id="{640B4895-0E44-7F9A-B85E-3B8DD7BCE602}"/>
              </a:ext>
            </a:extLst>
          </p:cNvPr>
          <p:cNvSpPr/>
          <p:nvPr/>
        </p:nvSpPr>
        <p:spPr>
          <a:xfrm>
            <a:off x="4299454" y="1804211"/>
            <a:ext cx="1013951" cy="596900"/>
          </a:xfrm>
          <a:prstGeom prst="wedgeRectCallout">
            <a:avLst>
              <a:gd name="adj1" fmla="val -56971"/>
              <a:gd name="adj2" fmla="val 9937"/>
            </a:avLst>
          </a:prstGeom>
          <a:ln w="25400"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魚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思</a:t>
            </a:r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id="{B75EE0D5-406D-F89A-3C46-C2706D2B85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4037" y="1869910"/>
            <a:ext cx="594000" cy="59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フローチャート: 代替処理 3">
            <a:extLst>
              <a:ext uri="{FF2B5EF4-FFF2-40B4-BE49-F238E27FC236}">
                <a16:creationId xmlns:a16="http://schemas.microsoft.com/office/drawing/2014/main" id="{B6BB8EAE-8966-11B7-D692-5FE1864716CC}"/>
              </a:ext>
            </a:extLst>
          </p:cNvPr>
          <p:cNvSpPr/>
          <p:nvPr/>
        </p:nvSpPr>
        <p:spPr>
          <a:xfrm>
            <a:off x="904603" y="1764935"/>
            <a:ext cx="894254" cy="803950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5" name="円/楕円 4">
            <a:extLst>
              <a:ext uri="{FF2B5EF4-FFF2-40B4-BE49-F238E27FC236}">
                <a16:creationId xmlns:a16="http://schemas.microsoft.com/office/drawing/2014/main" id="{C605EF0B-AF6B-C780-3602-88960FFBF77A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90950039-CDD3-DF48-982E-502101152995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world, border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7794FD7E-603A-4490-34A3-4C00418A00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4999" y="321595"/>
            <a:ext cx="986400" cy="986400"/>
          </a:xfrm>
          <a:prstGeom prst="rect">
            <a:avLst/>
          </a:prstGeom>
        </p:spPr>
      </p:pic>
      <p:sp>
        <p:nvSpPr>
          <p:cNvPr id="11" name="四角形吹き出し 10">
            <a:extLst>
              <a:ext uri="{FF2B5EF4-FFF2-40B4-BE49-F238E27FC236}">
                <a16:creationId xmlns:a16="http://schemas.microsoft.com/office/drawing/2014/main" id="{990323BD-CA4C-6600-E95F-4F9A3608E76C}"/>
              </a:ext>
            </a:extLst>
          </p:cNvPr>
          <p:cNvSpPr/>
          <p:nvPr/>
        </p:nvSpPr>
        <p:spPr>
          <a:xfrm>
            <a:off x="1958291" y="2725925"/>
            <a:ext cx="594000" cy="596900"/>
          </a:xfrm>
          <a:prstGeom prst="wedgeRectCallout">
            <a:avLst>
              <a:gd name="adj1" fmla="val -84506"/>
              <a:gd name="adj2" fmla="val -19274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八</a:t>
            </a:r>
          </a:p>
        </p:txBody>
      </p:sp>
      <p:sp>
        <p:nvSpPr>
          <p:cNvPr id="14" name="四角形吹き出し 13">
            <a:extLst>
              <a:ext uri="{FF2B5EF4-FFF2-40B4-BE49-F238E27FC236}">
                <a16:creationId xmlns:a16="http://schemas.microsoft.com/office/drawing/2014/main" id="{498733C2-BD85-0517-A1BF-7ACB43CD93C5}"/>
              </a:ext>
            </a:extLst>
          </p:cNvPr>
          <p:cNvSpPr/>
          <p:nvPr/>
        </p:nvSpPr>
        <p:spPr>
          <a:xfrm>
            <a:off x="2702403" y="2701824"/>
            <a:ext cx="1419876" cy="645101"/>
          </a:xfrm>
          <a:prstGeom prst="wedgeRectCallout">
            <a:avLst>
              <a:gd name="adj1" fmla="val -58569"/>
              <a:gd name="adj2" fmla="val -10328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分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寒界</a:t>
            </a:r>
          </a:p>
        </p:txBody>
      </p:sp>
      <p:pic>
        <p:nvPicPr>
          <p:cNvPr id="16" name="Picture 2">
            <a:extLst>
              <a:ext uri="{FF2B5EF4-FFF2-40B4-BE49-F238E27FC236}">
                <a16:creationId xmlns:a16="http://schemas.microsoft.com/office/drawing/2014/main" id="{D66C2320-10EB-4BE7-7AF2-D5D1C53E1F5F}"/>
              </a:ext>
            </a:extLst>
          </p:cNvPr>
          <p:cNvPicPr preferRelativeResize="0"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4037" y="2728825"/>
            <a:ext cx="594000" cy="59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図 17" descr="テーブル が含まれている画像&#10;&#10;自動的に生成された説明">
            <a:extLst>
              <a:ext uri="{FF2B5EF4-FFF2-40B4-BE49-F238E27FC236}">
                <a16:creationId xmlns:a16="http://schemas.microsoft.com/office/drawing/2014/main" id="{9365406C-A34B-FDB4-43DE-C6F02E0010F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80802" y="3535176"/>
            <a:ext cx="596900" cy="596900"/>
          </a:xfrm>
          <a:prstGeom prst="rect">
            <a:avLst/>
          </a:prstGeom>
        </p:spPr>
      </p:pic>
      <p:sp>
        <p:nvSpPr>
          <p:cNvPr id="19" name="四角形吹き出し 18">
            <a:extLst>
              <a:ext uri="{FF2B5EF4-FFF2-40B4-BE49-F238E27FC236}">
                <a16:creationId xmlns:a16="http://schemas.microsoft.com/office/drawing/2014/main" id="{26DF86D9-88D9-AC46-657F-E528853A7638}"/>
              </a:ext>
            </a:extLst>
          </p:cNvPr>
          <p:cNvSpPr/>
          <p:nvPr/>
        </p:nvSpPr>
        <p:spPr>
          <a:xfrm>
            <a:off x="1973870" y="3535176"/>
            <a:ext cx="2369530" cy="645101"/>
          </a:xfrm>
          <a:prstGeom prst="wedgeRectCallout">
            <a:avLst>
              <a:gd name="adj1" fmla="val -57277"/>
              <a:gd name="adj2" fmla="val -17013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界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[⼶]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開研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77EDC5C5-1517-4F89-BEF5-5C793A0FA90B}"/>
              </a:ext>
            </a:extLst>
          </p:cNvPr>
          <p:cNvSpPr txBox="1"/>
          <p:nvPr/>
        </p:nvSpPr>
        <p:spPr>
          <a:xfrm>
            <a:off x="9954228" y="384665"/>
            <a:ext cx="1777443" cy="923330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似た形</a:t>
            </a: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pic>
        <p:nvPicPr>
          <p:cNvPr id="9" name="図 8" descr="テーブル が含まれている画像&#10;&#10;自動的に生成された説明">
            <a:extLst>
              <a:ext uri="{FF2B5EF4-FFF2-40B4-BE49-F238E27FC236}">
                <a16:creationId xmlns:a16="http://schemas.microsoft.com/office/drawing/2014/main" id="{58D8BA17-71BC-1034-16E4-A1C8B3726D5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960101" y="547699"/>
            <a:ext cx="596900" cy="59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926601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</Words>
  <Application>Microsoft Macintosh PowerPoint</Application>
  <PresentationFormat>ワイド画面</PresentationFormat>
  <Paragraphs>10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Digi Kyokasho N-R</vt:lpstr>
      <vt:lpstr>游ゴシック</vt:lpstr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2023-03-09T00:29:45Z</dcterms:created>
  <dcterms:modified xsi:type="dcterms:W3CDTF">2023-03-09T00:30:07Z</dcterms:modified>
</cp:coreProperties>
</file>