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4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3946"/>
  </p:normalViewPr>
  <p:slideViewPr>
    <p:cSldViewPr snapToGrid="0">
      <p:cViewPr varScale="1">
        <p:scale>
          <a:sx n="93" d="100"/>
          <a:sy n="93" d="100"/>
        </p:scale>
        <p:origin x="18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53E3E-A2A9-A140-8684-5E4C46361AEA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2FA51C-2F91-2045-A98F-184146410C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5844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9648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1464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165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4586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5686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1820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3042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7800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1117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9326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2992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9921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882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7" y="1818648"/>
            <a:ext cx="3085114" cy="634057"/>
          </a:xfrm>
          <a:prstGeom prst="wedgeRectCallout">
            <a:avLst>
              <a:gd name="adj1" fmla="val -53164"/>
              <a:gd name="adj2" fmla="val 294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試説計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1F706CCD-A664-BEC6-E7B4-70300BCBAF8D}"/>
              </a:ext>
            </a:extLst>
          </p:cNvPr>
          <p:cNvSpPr/>
          <p:nvPr/>
        </p:nvSpPr>
        <p:spPr>
          <a:xfrm>
            <a:off x="1944087" y="2631407"/>
            <a:ext cx="2658625" cy="950828"/>
          </a:xfrm>
          <a:prstGeom prst="wedgeRectCallout">
            <a:avLst>
              <a:gd name="adj1" fmla="val -54230"/>
              <a:gd name="adj2" fmla="val -2689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94C2133D-D1A2-AB96-A52C-2322497A9CD5}"/>
              </a:ext>
            </a:extLst>
          </p:cNvPr>
          <p:cNvSpPr/>
          <p:nvPr/>
        </p:nvSpPr>
        <p:spPr>
          <a:xfrm>
            <a:off x="4784130" y="2593356"/>
            <a:ext cx="6925257" cy="1471374"/>
          </a:xfrm>
          <a:prstGeom prst="wedgeRectCallout">
            <a:avLst>
              <a:gd name="adj1" fmla="val -52188"/>
              <a:gd name="adj2" fmla="val -2697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5571BE66-E971-F0BC-7AC5-EECB6A965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46" y="2631407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621FE69-5311-F85F-891B-79026E76EC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414" y="1855806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CEE523A-AF72-90FF-9C43-883C16800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308005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F374559-F403-D884-378F-A5895BB40893}"/>
              </a:ext>
            </a:extLst>
          </p:cNvPr>
          <p:cNvSpPr txBox="1"/>
          <p:nvPr/>
        </p:nvSpPr>
        <p:spPr>
          <a:xfrm>
            <a:off x="1823998" y="615317"/>
            <a:ext cx="2075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plan, measure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BFADFFFF-3D4F-5C58-3D65-463C5F6C29D1}"/>
              </a:ext>
            </a:extLst>
          </p:cNvPr>
          <p:cNvSpPr/>
          <p:nvPr/>
        </p:nvSpPr>
        <p:spPr>
          <a:xfrm>
            <a:off x="1946103" y="4205381"/>
            <a:ext cx="2236092" cy="596900"/>
          </a:xfrm>
          <a:prstGeom prst="wedgeRectCallout">
            <a:avLst>
              <a:gd name="adj1" fmla="val -55525"/>
              <a:gd name="adj2" fmla="val 99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十千半午南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455B7D8A-2ED6-AA78-148E-C4FC1ED4E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414" y="4152475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715AB1A2-63E2-0A21-4DC6-C1076674A9C1}"/>
              </a:ext>
            </a:extLst>
          </p:cNvPr>
          <p:cNvSpPr/>
          <p:nvPr/>
        </p:nvSpPr>
        <p:spPr>
          <a:xfrm>
            <a:off x="4341764" y="4205381"/>
            <a:ext cx="3056273" cy="596900"/>
          </a:xfrm>
          <a:prstGeom prst="wedgeRectCallout">
            <a:avLst>
              <a:gd name="adj1" fmla="val -54604"/>
              <a:gd name="adj2" fmla="val 926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古話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茶朝計早真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5" name="図 4" descr="挿絵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BB06703-72A4-9A0B-7315-D167F9CAC7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4262" y="643860"/>
            <a:ext cx="596900" cy="596900"/>
          </a:xfrm>
          <a:prstGeom prst="rect">
            <a:avLst/>
          </a:prstGeom>
        </p:spPr>
      </p:pic>
      <p:sp>
        <p:nvSpPr>
          <p:cNvPr id="15" name="円形吹き出し 14">
            <a:extLst>
              <a:ext uri="{FF2B5EF4-FFF2-40B4-BE49-F238E27FC236}">
                <a16:creationId xmlns:a16="http://schemas.microsoft.com/office/drawing/2014/main" id="{EC5CB9E4-DC62-26B6-1697-CC28E9384C37}"/>
              </a:ext>
            </a:extLst>
          </p:cNvPr>
          <p:cNvSpPr/>
          <p:nvPr/>
        </p:nvSpPr>
        <p:spPr>
          <a:xfrm>
            <a:off x="4140005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</p:spTree>
    <p:extLst>
      <p:ext uri="{BB962C8B-B14F-4D97-AF65-F5344CB8AC3E}">
        <p14:creationId xmlns:p14="http://schemas.microsoft.com/office/powerpoint/2010/main" val="77537246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2023-03-09T01:51:20Z</dcterms:created>
  <dcterms:modified xsi:type="dcterms:W3CDTF">2023-03-09T01:51:42Z</dcterms:modified>
</cp:coreProperties>
</file>