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2993"/>
  </p:normalViewPr>
  <p:slideViewPr>
    <p:cSldViewPr snapToGrid="0">
      <p:cViewPr varScale="1">
        <p:scale>
          <a:sx n="91" d="100"/>
          <a:sy n="91" d="100"/>
        </p:scale>
        <p:origin x="19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1D55AE-4717-334F-90A8-765E89538352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DE03D-9029-3045-9DEC-B78FCCAABE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95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健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45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960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57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358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1993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337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28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7155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9140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183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19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76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40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642021" cy="596900"/>
          </a:xfrm>
          <a:prstGeom prst="wedgeRectCallout">
            <a:avLst>
              <a:gd name="adj1" fmla="val -62947"/>
              <a:gd name="adj2" fmla="val 990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AF8C0A8F-12D7-FE85-464B-0D0787139888}"/>
              </a:ext>
            </a:extLst>
          </p:cNvPr>
          <p:cNvSpPr/>
          <p:nvPr/>
        </p:nvSpPr>
        <p:spPr>
          <a:xfrm>
            <a:off x="1953695" y="2698122"/>
            <a:ext cx="658628" cy="596900"/>
          </a:xfrm>
          <a:prstGeom prst="wedgeRectCallout">
            <a:avLst>
              <a:gd name="adj1" fmla="val -63389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建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3E5D490-C732-9639-D5E2-FC7A24DF36A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build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4B0165A-4DF8-551A-CCEF-A84DF21AC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11" name="図 10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BEF41A47-B897-8276-167F-DB2719954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59844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A3AAB8F1-3104-2267-AD49-E3A103C49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2698122"/>
            <a:ext cx="596900" cy="5969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B3A63BD0-B929-1FBD-C6C0-9803B83A76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308" y="3424259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DA2397B-FF54-BA3B-79CE-E402B6E9D553}"/>
              </a:ext>
            </a:extLst>
          </p:cNvPr>
          <p:cNvSpPr/>
          <p:nvPr/>
        </p:nvSpPr>
        <p:spPr>
          <a:xfrm>
            <a:off x="1953695" y="3433857"/>
            <a:ext cx="1507031" cy="546486"/>
          </a:xfrm>
          <a:prstGeom prst="wedgeRectCallout">
            <a:avLst>
              <a:gd name="adj1" fmla="val -55437"/>
              <a:gd name="adj2" fmla="val -1221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書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事建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72C49-EB2F-F6BC-9763-540779990F68}"/>
              </a:ext>
            </a:extLst>
          </p:cNvPr>
          <p:cNvSpPr txBox="1"/>
          <p:nvPr/>
        </p:nvSpPr>
        <p:spPr>
          <a:xfrm>
            <a:off x="9942654" y="371585"/>
            <a:ext cx="178901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6" name="図 5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FCAB5407-A8D7-7770-A506-0BD3A2DD6F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0101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5060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2023-03-08T05:36:01Z</dcterms:created>
  <dcterms:modified xsi:type="dcterms:W3CDTF">2023-03-08T05:36:28Z</dcterms:modified>
</cp:coreProperties>
</file>