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884"/>
  </p:normalViewPr>
  <p:slideViewPr>
    <p:cSldViewPr snapToGrid="0">
      <p:cViewPr varScale="1">
        <p:scale>
          <a:sx n="102" d="100"/>
          <a:sy n="102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5F4B4-F336-934A-9669-6E467C3885F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724BF-7ED1-4845-AA69-44D93F3A9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66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40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36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40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98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83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47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69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11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293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0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48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657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39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1675" y="1887114"/>
            <a:ext cx="599293" cy="596900"/>
          </a:xfrm>
          <a:prstGeom prst="wedgeRectCallout">
            <a:avLst>
              <a:gd name="adj1" fmla="val -63952"/>
              <a:gd name="adj2" fmla="val 2012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研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D6A110D-CA8F-A66A-B9A5-A8CDECC70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380" y="1861033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957C15-4198-07AD-6BCD-48ED29DF3CDA}"/>
              </a:ext>
            </a:extLst>
          </p:cNvPr>
          <p:cNvSpPr txBox="1"/>
          <p:nvPr/>
        </p:nvSpPr>
        <p:spPr>
          <a:xfrm>
            <a:off x="1823998" y="615317"/>
            <a:ext cx="22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grind, research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318B02B9-6E33-5333-2B5D-2D4D0B0D6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D1F7879-E83E-4C40-CC12-F8EAFFBDD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632" y="5597582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C346CAFE-DC7C-8A4D-3EA3-BDF33821D1EE}"/>
              </a:ext>
            </a:extLst>
          </p:cNvPr>
          <p:cNvSpPr/>
          <p:nvPr/>
        </p:nvSpPr>
        <p:spPr>
          <a:xfrm>
            <a:off x="1981674" y="5597582"/>
            <a:ext cx="2369530" cy="645101"/>
          </a:xfrm>
          <a:prstGeom prst="wedgeRectCallout">
            <a:avLst>
              <a:gd name="adj1" fmla="val -58743"/>
              <a:gd name="adj2" fmla="val -445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界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[⼶]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開研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D038562-FD83-CF92-FB02-A1C4AA024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380" y="2731457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A2F1965D-526F-A032-4CBE-5E1D16BAF4A2}"/>
              </a:ext>
            </a:extLst>
          </p:cNvPr>
          <p:cNvSpPr/>
          <p:nvPr/>
        </p:nvSpPr>
        <p:spPr>
          <a:xfrm>
            <a:off x="1981675" y="2731457"/>
            <a:ext cx="1071241" cy="645101"/>
          </a:xfrm>
          <a:prstGeom prst="wedgeRectCallout">
            <a:avLst>
              <a:gd name="adj1" fmla="val -66720"/>
              <a:gd name="adj2" fmla="val -116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着研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0F1E4A6-BB92-96DE-E469-8B9A827547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548" y="4815987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971834EF-F6F5-B190-7ABF-073F87C251A8}"/>
              </a:ext>
            </a:extLst>
          </p:cNvPr>
          <p:cNvSpPr/>
          <p:nvPr/>
        </p:nvSpPr>
        <p:spPr>
          <a:xfrm>
            <a:off x="1981674" y="4810670"/>
            <a:ext cx="1071241" cy="645101"/>
          </a:xfrm>
          <a:prstGeom prst="wedgeRectCallout">
            <a:avLst>
              <a:gd name="adj1" fmla="val -65640"/>
              <a:gd name="adj2" fmla="val -445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開研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17ECE0D0-E6B2-728B-1BE6-DCA974C6D2B1}"/>
              </a:ext>
            </a:extLst>
          </p:cNvPr>
          <p:cNvSpPr/>
          <p:nvPr/>
        </p:nvSpPr>
        <p:spPr>
          <a:xfrm>
            <a:off x="1981675" y="3543785"/>
            <a:ext cx="2658625" cy="1098849"/>
          </a:xfrm>
          <a:prstGeom prst="wedgeRectCallout">
            <a:avLst>
              <a:gd name="adj1" fmla="val -56842"/>
              <a:gd name="adj2" fmla="val -255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07F579D0-8340-0AC3-CE49-6E98B510752B}"/>
              </a:ext>
            </a:extLst>
          </p:cNvPr>
          <p:cNvSpPr/>
          <p:nvPr/>
        </p:nvSpPr>
        <p:spPr>
          <a:xfrm>
            <a:off x="4804456" y="3543549"/>
            <a:ext cx="6839302" cy="1589671"/>
          </a:xfrm>
          <a:prstGeom prst="wedgeRectCallout">
            <a:avLst>
              <a:gd name="adj1" fmla="val -52133"/>
              <a:gd name="adj2" fmla="val -178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54303233-69F9-9290-7E77-525C9E189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16" y="34992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393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2023-03-09T00:52:14Z</dcterms:created>
  <dcterms:modified xsi:type="dcterms:W3CDTF">2023-03-09T00:52:35Z</dcterms:modified>
</cp:coreProperties>
</file>