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048"/>
  </p:normalViewPr>
  <p:slideViewPr>
    <p:cSldViewPr snapToGrid="0">
      <p:cViewPr varScale="1">
        <p:scale>
          <a:sx n="113" d="100"/>
          <a:sy n="113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A6253-9ACD-6548-A0EF-4842BC891D35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B6FEB-0208-3545-ABB3-9227532006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74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336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853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3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21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2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94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33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75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61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02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464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63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52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03211" y="1875832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73776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3575094" y="1873775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A9E0A8-2C73-DCF4-1CD1-A5E491F8A463}"/>
              </a:ext>
            </a:extLst>
          </p:cNvPr>
          <p:cNvSpPr txBox="1"/>
          <p:nvPr/>
        </p:nvSpPr>
        <p:spPr>
          <a:xfrm>
            <a:off x="1823998" y="615317"/>
            <a:ext cx="1656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prefecture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212906E6-8CA3-53F7-C391-32786535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A1F3AE4F-DF3E-499E-2015-3A47B0D7493E}"/>
              </a:ext>
            </a:extLst>
          </p:cNvPr>
          <p:cNvSpPr/>
          <p:nvPr/>
        </p:nvSpPr>
        <p:spPr>
          <a:xfrm>
            <a:off x="1947534" y="3069285"/>
            <a:ext cx="5002823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県世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凵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出山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匚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区医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05AD5B0-BE8A-6263-1911-33C885C1C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069285"/>
            <a:ext cx="596900" cy="596900"/>
          </a:xfrm>
          <a:prstGeom prst="rect">
            <a:avLst/>
          </a:prstGeom>
        </p:spPr>
      </p:pic>
      <p:pic>
        <p:nvPicPr>
          <p:cNvPr id="10" name="図 9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FFC41D10-01C6-F0AB-5FF0-7FB1FAC167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507" y="4732489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E0F564B7-F195-7E1F-A502-5E2740C4A003}"/>
              </a:ext>
            </a:extLst>
          </p:cNvPr>
          <p:cNvSpPr/>
          <p:nvPr/>
        </p:nvSpPr>
        <p:spPr>
          <a:xfrm>
            <a:off x="1962353" y="4723527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63F444CE-5CA0-C515-BD6A-A9949E9210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3899622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DC2287E1-F354-BA5E-D974-0F3100CCBF35}"/>
              </a:ext>
            </a:extLst>
          </p:cNvPr>
          <p:cNvSpPr/>
          <p:nvPr/>
        </p:nvSpPr>
        <p:spPr>
          <a:xfrm>
            <a:off x="1960346" y="3904824"/>
            <a:ext cx="2834784" cy="601602"/>
          </a:xfrm>
          <a:prstGeom prst="wedgeRectCallout">
            <a:avLst>
              <a:gd name="adj1" fmla="val -55492"/>
              <a:gd name="adj2" fmla="val 140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8A0368EF-9B51-2BF8-0051-D5100E31A087}"/>
              </a:ext>
            </a:extLst>
          </p:cNvPr>
          <p:cNvSpPr/>
          <p:nvPr/>
        </p:nvSpPr>
        <p:spPr>
          <a:xfrm>
            <a:off x="2652077" y="4711653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7A86EDA-644D-9BD1-4238-F9C0019B33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2425" y="615317"/>
            <a:ext cx="596900" cy="596900"/>
          </a:xfrm>
          <a:prstGeom prst="rect">
            <a:avLst/>
          </a:prstGeom>
        </p:spPr>
      </p:pic>
      <p:sp>
        <p:nvSpPr>
          <p:cNvPr id="17" name="円形吹き出し 16">
            <a:extLst>
              <a:ext uri="{FF2B5EF4-FFF2-40B4-BE49-F238E27FC236}">
                <a16:creationId xmlns:a16="http://schemas.microsoft.com/office/drawing/2014/main" id="{2DEEFB21-84BA-83DE-A137-9822E79BAB02}"/>
              </a:ext>
            </a:extLst>
          </p:cNvPr>
          <p:cNvSpPr/>
          <p:nvPr/>
        </p:nvSpPr>
        <p:spPr>
          <a:xfrm>
            <a:off x="3661035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20" name="図 19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B03DF2C2-F2D1-23F8-A5D6-53375641BE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2073" y="614684"/>
            <a:ext cx="596900" cy="596900"/>
          </a:xfrm>
          <a:prstGeom prst="rect">
            <a:avLst/>
          </a:prstGeom>
        </p:spPr>
      </p:pic>
      <p:sp>
        <p:nvSpPr>
          <p:cNvPr id="21" name="円形吹き出し 20">
            <a:extLst>
              <a:ext uri="{FF2B5EF4-FFF2-40B4-BE49-F238E27FC236}">
                <a16:creationId xmlns:a16="http://schemas.microsoft.com/office/drawing/2014/main" id="{9216CB52-2195-C6BD-3DEC-AA404BD6B8BF}"/>
              </a:ext>
            </a:extLst>
          </p:cNvPr>
          <p:cNvSpPr/>
          <p:nvPr/>
        </p:nvSpPr>
        <p:spPr>
          <a:xfrm>
            <a:off x="4458915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15598886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2023-03-09T00:33:09Z</dcterms:created>
  <dcterms:modified xsi:type="dcterms:W3CDTF">2023-03-09T00:33:49Z</dcterms:modified>
</cp:coreProperties>
</file>